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ZA\&#1056;&#1077;&#1075;&#1080;&#1086;&#1085;&#1099;\&#1056;&#1072;&#1079;&#1076;&#1077;&#1083;&#1099;\2.Migration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ZA\&#1056;&#1077;&#1075;&#1080;&#1086;&#1085;&#1099;\&#1056;&#1072;&#1079;&#1076;&#1077;&#1083;&#1099;\5.Labou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009756932557338E-2"/>
          <c:y val="0.17678792132442941"/>
          <c:w val="0.87391290852347436"/>
          <c:h val="0.7364016042092207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'2.2'!$B$3:$AB$3</c:f>
              <c:numCache>
                <c:formatCode>0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'2.2'!$B$145:$AB$145</c:f>
              <c:numCache>
                <c:formatCode>[=0]"-";General</c:formatCode>
                <c:ptCount val="27"/>
                <c:pt idx="0">
                  <c:v>4263109</c:v>
                </c:pt>
                <c:pt idx="1">
                  <c:v>3690782</c:v>
                </c:pt>
                <c:pt idx="2">
                  <c:v>3266778</c:v>
                </c:pt>
                <c:pt idx="3">
                  <c:v>2902835</c:v>
                </c:pt>
                <c:pt idx="4">
                  <c:v>3016953</c:v>
                </c:pt>
                <c:pt idx="5">
                  <c:v>3130282</c:v>
                </c:pt>
                <c:pt idx="6">
                  <c:v>2886864</c:v>
                </c:pt>
                <c:pt idx="7">
                  <c:v>2724942</c:v>
                </c:pt>
                <c:pt idx="8">
                  <c:v>2581957</c:v>
                </c:pt>
                <c:pt idx="9">
                  <c:v>2477005</c:v>
                </c:pt>
                <c:pt idx="10">
                  <c:v>2302999</c:v>
                </c:pt>
                <c:pt idx="11">
                  <c:v>2140584</c:v>
                </c:pt>
                <c:pt idx="12">
                  <c:v>2017302</c:v>
                </c:pt>
                <c:pt idx="13">
                  <c:v>2039024</c:v>
                </c:pt>
                <c:pt idx="14">
                  <c:v>1998277</c:v>
                </c:pt>
                <c:pt idx="15">
                  <c:v>1911409</c:v>
                </c:pt>
                <c:pt idx="16">
                  <c:v>1935691</c:v>
                </c:pt>
                <c:pt idx="17">
                  <c:v>1997980</c:v>
                </c:pt>
                <c:pt idx="18">
                  <c:v>1934331</c:v>
                </c:pt>
                <c:pt idx="19">
                  <c:v>1707691</c:v>
                </c:pt>
                <c:pt idx="20">
                  <c:v>1910648</c:v>
                </c:pt>
                <c:pt idx="21">
                  <c:v>3060266</c:v>
                </c:pt>
                <c:pt idx="22">
                  <c:v>3778462</c:v>
                </c:pt>
                <c:pt idx="23">
                  <c:v>4014620</c:v>
                </c:pt>
                <c:pt idx="24">
                  <c:v>4046353</c:v>
                </c:pt>
                <c:pt idx="25">
                  <c:v>4135906</c:v>
                </c:pt>
                <c:pt idx="26">
                  <c:v>4131253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18-488E-9510-CBED4C2F6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788416"/>
        <c:axId val="388788744"/>
      </c:lineChart>
      <c:catAx>
        <c:axId val="3887884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788744"/>
        <c:crosses val="autoZero"/>
        <c:auto val="1"/>
        <c:lblAlgn val="ctr"/>
        <c:lblOffset val="100"/>
        <c:noMultiLvlLbl val="0"/>
      </c:catAx>
      <c:valAx>
        <c:axId val="38878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=0]&quot;-&quot;;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78841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228783902012249E-2"/>
                <c:y val="6.8530874871131603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ru-RU" b="1"/>
                    <a:t>Млн.</a:t>
                  </a:r>
                  <a:r>
                    <a:rPr lang="ru-RU" b="1" baseline="0"/>
                    <a:t> чел.</a:t>
                  </a:r>
                  <a:endParaRPr lang="ru-RU" b="1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06036745406809E-2"/>
          <c:y val="0.1144835977166995"/>
          <c:w val="0.87973840769903766"/>
          <c:h val="0.73702859415577737"/>
        </c:manualLayout>
      </c:layout>
      <c:lineChart>
        <c:grouping val="standard"/>
        <c:varyColors val="0"/>
        <c:ser>
          <c:idx val="1"/>
          <c:order val="0"/>
          <c:cat>
            <c:numRef>
              <c:f>'5.114'!$Q$3:$AC$3</c:f>
              <c:numCache>
                <c:formatCode>0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'5.114'!$Q$4:$AC$4</c:f>
              <c:numCache>
                <c:formatCode>#,##0</c:formatCode>
                <c:ptCount val="13"/>
                <c:pt idx="0">
                  <c:v>912800</c:v>
                </c:pt>
                <c:pt idx="1">
                  <c:v>865700</c:v>
                </c:pt>
                <c:pt idx="2">
                  <c:v>1009500</c:v>
                </c:pt>
                <c:pt idx="3">
                  <c:v>1586100</c:v>
                </c:pt>
                <c:pt idx="4">
                  <c:v>1430200</c:v>
                </c:pt>
                <c:pt idx="5">
                  <c:v>1732100</c:v>
                </c:pt>
                <c:pt idx="6">
                  <c:v>1894114.2063190001</c:v>
                </c:pt>
                <c:pt idx="7">
                  <c:v>2245907.132243</c:v>
                </c:pt>
                <c:pt idx="8">
                  <c:v>2323094</c:v>
                </c:pt>
                <c:pt idx="9">
                  <c:v>2318459.4678869997</c:v>
                </c:pt>
                <c:pt idx="10">
                  <c:v>2387960.3125519999</c:v>
                </c:pt>
                <c:pt idx="11">
                  <c:v>2668700.7231109999</c:v>
                </c:pt>
                <c:pt idx="12">
                  <c:v>2835950.5853687935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07-4E31-A2CC-3269CC2C9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655936"/>
        <c:axId val="435652984"/>
      </c:lineChart>
      <c:catAx>
        <c:axId val="43565593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652984"/>
        <c:crosses val="autoZero"/>
        <c:auto val="1"/>
        <c:lblAlgn val="ctr"/>
        <c:lblOffset val="100"/>
        <c:noMultiLvlLbl val="0"/>
      </c:catAx>
      <c:valAx>
        <c:axId val="43565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65593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0555555555555555E-2"/>
                <c:y val="5.1342592592592606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ru-RU"/>
                    <a:t>Млн.</a:t>
                  </a:r>
                  <a:r>
                    <a:rPr lang="en-US" baseline="0"/>
                    <a:t> </a:t>
                  </a:r>
                  <a:r>
                    <a:rPr lang="ru-RU" baseline="0"/>
                    <a:t>чел.</a:t>
                  </a:r>
                  <a:endParaRPr lang="ru-RU"/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66E75-086E-47B1-AB81-6531DEE1EC19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BA3A7DC-1EB1-4B5F-B466-113766A881FC}">
      <dgm:prSet phldrT="[Текст]" custT="1"/>
      <dgm:spPr/>
      <dgm:t>
        <a:bodyPr/>
        <a:lstStyle/>
        <a:p>
          <a:r>
            <a:rPr lang="ru-RU" sz="2000" b="1" dirty="0" smtClean="0"/>
            <a:t>Отчетный баланс </a:t>
          </a:r>
        </a:p>
        <a:p>
          <a:r>
            <a:rPr lang="ru-RU" sz="2000" b="1" dirty="0" smtClean="0"/>
            <a:t>трудовых ресурсов</a:t>
          </a:r>
          <a:endParaRPr lang="ru-RU" sz="2000" b="1" dirty="0"/>
        </a:p>
      </dgm:t>
    </dgm:pt>
    <dgm:pt modelId="{A761E07B-4A7D-4552-9603-C497FEEC2AD9}" type="parTrans" cxnId="{BDE5FC9B-B1A2-478E-ADA2-1C416F0A5108}">
      <dgm:prSet/>
      <dgm:spPr/>
      <dgm:t>
        <a:bodyPr/>
        <a:lstStyle/>
        <a:p>
          <a:endParaRPr lang="ru-RU"/>
        </a:p>
      </dgm:t>
    </dgm:pt>
    <dgm:pt modelId="{70312A3A-5E05-44C2-AA40-76DD3BC6A3B2}" type="sibTrans" cxnId="{BDE5FC9B-B1A2-478E-ADA2-1C416F0A5108}">
      <dgm:prSet/>
      <dgm:spPr/>
      <dgm:t>
        <a:bodyPr/>
        <a:lstStyle/>
        <a:p>
          <a:endParaRPr lang="ru-RU"/>
        </a:p>
      </dgm:t>
    </dgm:pt>
    <dgm:pt modelId="{D2BA5594-70EA-4C66-8375-D417306C4738}">
      <dgm:prSet phldrT="[Текст]"/>
      <dgm:spPr/>
      <dgm:t>
        <a:bodyPr/>
        <a:lstStyle/>
        <a:p>
          <a:r>
            <a:rPr lang="ru-RU" dirty="0" smtClean="0"/>
            <a:t>демографическая статистика</a:t>
          </a:r>
          <a:endParaRPr lang="ru-RU" dirty="0"/>
        </a:p>
      </dgm:t>
    </dgm:pt>
    <dgm:pt modelId="{0AA19E1E-0F17-48FC-AD4F-9AD19A068E63}" type="parTrans" cxnId="{48515CD4-BC42-4B4A-A1A8-13B1EB7A2CF1}">
      <dgm:prSet/>
      <dgm:spPr/>
      <dgm:t>
        <a:bodyPr/>
        <a:lstStyle/>
        <a:p>
          <a:endParaRPr lang="ru-RU"/>
        </a:p>
      </dgm:t>
    </dgm:pt>
    <dgm:pt modelId="{839C6CB7-664D-4DBA-B85B-3BEC92E1A047}" type="sibTrans" cxnId="{48515CD4-BC42-4B4A-A1A8-13B1EB7A2CF1}">
      <dgm:prSet/>
      <dgm:spPr/>
      <dgm:t>
        <a:bodyPr/>
        <a:lstStyle/>
        <a:p>
          <a:endParaRPr lang="ru-RU"/>
        </a:p>
      </dgm:t>
    </dgm:pt>
    <dgm:pt modelId="{EF6BEEF3-5FED-43F3-968A-95AA283879CC}">
      <dgm:prSet phldrT="[Текст]"/>
      <dgm:spPr/>
      <dgm:t>
        <a:bodyPr/>
        <a:lstStyle/>
        <a:p>
          <a:r>
            <a:rPr lang="ru-RU" dirty="0" smtClean="0"/>
            <a:t>ПФР</a:t>
          </a:r>
          <a:endParaRPr lang="ru-RU" dirty="0"/>
        </a:p>
      </dgm:t>
    </dgm:pt>
    <dgm:pt modelId="{10022BD8-5EF7-4F2D-B6D0-D28AC1E7C764}" type="parTrans" cxnId="{4D216DCE-6EEC-4707-B366-41ECBE587B41}">
      <dgm:prSet/>
      <dgm:spPr/>
      <dgm:t>
        <a:bodyPr/>
        <a:lstStyle/>
        <a:p>
          <a:endParaRPr lang="ru-RU"/>
        </a:p>
      </dgm:t>
    </dgm:pt>
    <dgm:pt modelId="{42432448-462A-4B9E-9813-7798AC27A9C9}" type="sibTrans" cxnId="{4D216DCE-6EEC-4707-B366-41ECBE587B41}">
      <dgm:prSet/>
      <dgm:spPr/>
      <dgm:t>
        <a:bodyPr/>
        <a:lstStyle/>
        <a:p>
          <a:endParaRPr lang="ru-RU"/>
        </a:p>
      </dgm:t>
    </dgm:pt>
    <dgm:pt modelId="{6B150383-EAFF-4CF6-84E1-8B0D3F4DCA94}">
      <dgm:prSet phldrT="[Текст]"/>
      <dgm:spPr/>
      <dgm:t>
        <a:bodyPr/>
        <a:lstStyle/>
        <a:p>
          <a:r>
            <a:rPr lang="ru-RU" dirty="0" smtClean="0"/>
            <a:t>ОРС</a:t>
          </a:r>
          <a:endParaRPr lang="ru-RU" dirty="0"/>
        </a:p>
      </dgm:t>
    </dgm:pt>
    <dgm:pt modelId="{A12A5B06-F5DC-49D2-B6BC-A4D7E226D189}" type="parTrans" cxnId="{ED716280-51D1-46C0-8525-BAFB4972D9BD}">
      <dgm:prSet/>
      <dgm:spPr/>
      <dgm:t>
        <a:bodyPr/>
        <a:lstStyle/>
        <a:p>
          <a:endParaRPr lang="ru-RU"/>
        </a:p>
      </dgm:t>
    </dgm:pt>
    <dgm:pt modelId="{6C524011-8BA5-4A37-8304-56E3A1B247E4}" type="sibTrans" cxnId="{ED716280-51D1-46C0-8525-BAFB4972D9BD}">
      <dgm:prSet/>
      <dgm:spPr/>
      <dgm:t>
        <a:bodyPr/>
        <a:lstStyle/>
        <a:p>
          <a:endParaRPr lang="ru-RU"/>
        </a:p>
      </dgm:t>
    </dgm:pt>
    <dgm:pt modelId="{3A734642-07CA-4859-AF6C-FC0E1B9F6E99}">
      <dgm:prSet/>
      <dgm:spPr/>
      <dgm:t>
        <a:bodyPr/>
        <a:lstStyle/>
        <a:p>
          <a:r>
            <a:rPr lang="ru-RU" dirty="0" smtClean="0"/>
            <a:t>отчеты МВД</a:t>
          </a:r>
          <a:endParaRPr lang="ru-RU" dirty="0"/>
        </a:p>
      </dgm:t>
    </dgm:pt>
    <dgm:pt modelId="{A3566FE1-419B-4B77-9AF7-0FD0574917CD}" type="parTrans" cxnId="{49B65BEC-D5D7-4B19-970B-840489266885}">
      <dgm:prSet/>
      <dgm:spPr/>
      <dgm:t>
        <a:bodyPr/>
        <a:lstStyle/>
        <a:p>
          <a:endParaRPr lang="ru-RU"/>
        </a:p>
      </dgm:t>
    </dgm:pt>
    <dgm:pt modelId="{A880E70F-8E79-4CDF-9DEE-289F3F6A41DA}" type="sibTrans" cxnId="{49B65BEC-D5D7-4B19-970B-840489266885}">
      <dgm:prSet/>
      <dgm:spPr/>
      <dgm:t>
        <a:bodyPr/>
        <a:lstStyle/>
        <a:p>
          <a:endParaRPr lang="ru-RU"/>
        </a:p>
      </dgm:t>
    </dgm:pt>
    <dgm:pt modelId="{D4950E72-9706-420A-83C0-42073D7D3EC6}">
      <dgm:prSet/>
      <dgm:spPr/>
      <dgm:t>
        <a:bodyPr/>
        <a:lstStyle/>
        <a:p>
          <a:r>
            <a:rPr lang="ru-RU" dirty="0" err="1" smtClean="0"/>
            <a:t>Минобрнауки</a:t>
          </a:r>
          <a:r>
            <a:rPr lang="ru-RU" dirty="0" smtClean="0"/>
            <a:t> России</a:t>
          </a:r>
          <a:endParaRPr lang="ru-RU" dirty="0"/>
        </a:p>
      </dgm:t>
    </dgm:pt>
    <dgm:pt modelId="{6D0B7C69-D697-44D5-A028-E0022D731C80}" type="parTrans" cxnId="{AE873206-3F6D-466C-9829-20BCA89CD8DC}">
      <dgm:prSet/>
      <dgm:spPr/>
      <dgm:t>
        <a:bodyPr/>
        <a:lstStyle/>
        <a:p>
          <a:endParaRPr lang="ru-RU"/>
        </a:p>
      </dgm:t>
    </dgm:pt>
    <dgm:pt modelId="{FF385B58-5FD3-4550-84A0-1E2644737903}" type="sibTrans" cxnId="{AE873206-3F6D-466C-9829-20BCA89CD8DC}">
      <dgm:prSet/>
      <dgm:spPr/>
      <dgm:t>
        <a:bodyPr/>
        <a:lstStyle/>
        <a:p>
          <a:endParaRPr lang="ru-RU"/>
        </a:p>
      </dgm:t>
    </dgm:pt>
    <dgm:pt modelId="{589C7C3E-1EF3-4FE8-9F6A-84B3DF329E4D}">
      <dgm:prSet/>
      <dgm:spPr/>
      <dgm:t>
        <a:bodyPr/>
        <a:lstStyle/>
        <a:p>
          <a:r>
            <a:rPr lang="ru-RU" dirty="0" smtClean="0"/>
            <a:t>сведения организаций</a:t>
          </a:r>
          <a:endParaRPr lang="ru-RU" dirty="0"/>
        </a:p>
      </dgm:t>
    </dgm:pt>
    <dgm:pt modelId="{470FC6EC-B01C-4619-9B32-6D7ACB700501}" type="parTrans" cxnId="{8690F43F-531D-4FF3-866E-0AC46CD4ABAB}">
      <dgm:prSet/>
      <dgm:spPr/>
      <dgm:t>
        <a:bodyPr/>
        <a:lstStyle/>
        <a:p>
          <a:endParaRPr lang="ru-RU"/>
        </a:p>
      </dgm:t>
    </dgm:pt>
    <dgm:pt modelId="{254E3D99-2AC3-41D1-88DB-1B0DFD60A515}" type="sibTrans" cxnId="{8690F43F-531D-4FF3-866E-0AC46CD4ABAB}">
      <dgm:prSet/>
      <dgm:spPr/>
      <dgm:t>
        <a:bodyPr/>
        <a:lstStyle/>
        <a:p>
          <a:endParaRPr lang="ru-RU"/>
        </a:p>
      </dgm:t>
    </dgm:pt>
    <dgm:pt modelId="{06A36DDF-604B-4524-9049-900B0D222484}">
      <dgm:prSet/>
      <dgm:spPr/>
      <dgm:t>
        <a:bodyPr/>
        <a:lstStyle/>
        <a:p>
          <a:r>
            <a:rPr lang="ru-RU" dirty="0" smtClean="0"/>
            <a:t>и др.</a:t>
          </a:r>
          <a:endParaRPr lang="ru-RU" dirty="0"/>
        </a:p>
      </dgm:t>
    </dgm:pt>
    <dgm:pt modelId="{A35F9575-EAE7-4222-A93F-9549336AC7BA}" type="parTrans" cxnId="{6DFA967F-0E60-4B44-BD95-C8D06293CAF0}">
      <dgm:prSet/>
      <dgm:spPr/>
      <dgm:t>
        <a:bodyPr/>
        <a:lstStyle/>
        <a:p>
          <a:endParaRPr lang="ru-RU"/>
        </a:p>
      </dgm:t>
    </dgm:pt>
    <dgm:pt modelId="{8D4BCB57-8B49-4DF9-9B67-1AB019C68A17}" type="sibTrans" cxnId="{6DFA967F-0E60-4B44-BD95-C8D06293CAF0}">
      <dgm:prSet/>
      <dgm:spPr/>
      <dgm:t>
        <a:bodyPr/>
        <a:lstStyle/>
        <a:p>
          <a:endParaRPr lang="ru-RU"/>
        </a:p>
      </dgm:t>
    </dgm:pt>
    <dgm:pt modelId="{F4732545-2842-4A58-AB0E-847C365E9BEA}" type="pres">
      <dgm:prSet presAssocID="{17166E75-086E-47B1-AB81-6531DEE1EC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FF0A3D-811E-4219-B046-4B48E14AFAF8}" type="pres">
      <dgm:prSet presAssocID="{CBA3A7DC-1EB1-4B5F-B466-113766A881FC}" presName="hierRoot1" presStyleCnt="0">
        <dgm:presLayoutVars>
          <dgm:hierBranch val="init"/>
        </dgm:presLayoutVars>
      </dgm:prSet>
      <dgm:spPr/>
    </dgm:pt>
    <dgm:pt modelId="{B8389F60-FA5E-4645-981B-1ABA0F4270D8}" type="pres">
      <dgm:prSet presAssocID="{CBA3A7DC-1EB1-4B5F-B466-113766A881FC}" presName="rootComposite1" presStyleCnt="0"/>
      <dgm:spPr/>
    </dgm:pt>
    <dgm:pt modelId="{1A1B5740-5356-43C3-AC5E-90D38DC15D84}" type="pres">
      <dgm:prSet presAssocID="{CBA3A7DC-1EB1-4B5F-B466-113766A881FC}" presName="rootText1" presStyleLbl="node0" presStyleIdx="0" presStyleCnt="1" custScaleX="251357" custScaleY="162140" custLinFactNeighborX="-1115" custLinFactNeighborY="-401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13FFA8-B912-4A08-8152-B2F336BCABDF}" type="pres">
      <dgm:prSet presAssocID="{CBA3A7DC-1EB1-4B5F-B466-113766A881F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57439D6-C04F-46D9-A74E-560B02B4F6B7}" type="pres">
      <dgm:prSet presAssocID="{CBA3A7DC-1EB1-4B5F-B466-113766A881FC}" presName="hierChild2" presStyleCnt="0"/>
      <dgm:spPr/>
    </dgm:pt>
    <dgm:pt modelId="{AF257E0A-F261-4EA1-93E4-5578461D70A3}" type="pres">
      <dgm:prSet presAssocID="{0AA19E1E-0F17-48FC-AD4F-9AD19A068E63}" presName="Name37" presStyleLbl="parChTrans1D2" presStyleIdx="0" presStyleCnt="7"/>
      <dgm:spPr/>
      <dgm:t>
        <a:bodyPr/>
        <a:lstStyle/>
        <a:p>
          <a:endParaRPr lang="ru-RU"/>
        </a:p>
      </dgm:t>
    </dgm:pt>
    <dgm:pt modelId="{6DC1622E-18D1-44D4-9D72-200E06A9FF7D}" type="pres">
      <dgm:prSet presAssocID="{D2BA5594-70EA-4C66-8375-D417306C4738}" presName="hierRoot2" presStyleCnt="0">
        <dgm:presLayoutVars>
          <dgm:hierBranch val="init"/>
        </dgm:presLayoutVars>
      </dgm:prSet>
      <dgm:spPr/>
    </dgm:pt>
    <dgm:pt modelId="{310687F0-1358-459D-887D-B37C434B8A8D}" type="pres">
      <dgm:prSet presAssocID="{D2BA5594-70EA-4C66-8375-D417306C4738}" presName="rootComposite" presStyleCnt="0"/>
      <dgm:spPr/>
    </dgm:pt>
    <dgm:pt modelId="{A90EB380-2B52-4B24-A6A6-1219DA434ADB}" type="pres">
      <dgm:prSet presAssocID="{D2BA5594-70EA-4C66-8375-D417306C4738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012498-2AB4-40CB-9BC6-DCE9DAA43087}" type="pres">
      <dgm:prSet presAssocID="{D2BA5594-70EA-4C66-8375-D417306C4738}" presName="rootConnector" presStyleLbl="node2" presStyleIdx="0" presStyleCnt="7"/>
      <dgm:spPr/>
      <dgm:t>
        <a:bodyPr/>
        <a:lstStyle/>
        <a:p>
          <a:endParaRPr lang="ru-RU"/>
        </a:p>
      </dgm:t>
    </dgm:pt>
    <dgm:pt modelId="{7BA44178-9D58-4AF7-B839-3BC7715D062C}" type="pres">
      <dgm:prSet presAssocID="{D2BA5594-70EA-4C66-8375-D417306C4738}" presName="hierChild4" presStyleCnt="0"/>
      <dgm:spPr/>
    </dgm:pt>
    <dgm:pt modelId="{5A301784-A9B8-42EC-B658-EAF1392F53FD}" type="pres">
      <dgm:prSet presAssocID="{D2BA5594-70EA-4C66-8375-D417306C4738}" presName="hierChild5" presStyleCnt="0"/>
      <dgm:spPr/>
    </dgm:pt>
    <dgm:pt modelId="{B03A9DE6-B4F1-4574-AFE0-3F4EEB997B7C}" type="pres">
      <dgm:prSet presAssocID="{10022BD8-5EF7-4F2D-B6D0-D28AC1E7C764}" presName="Name37" presStyleLbl="parChTrans1D2" presStyleIdx="1" presStyleCnt="7"/>
      <dgm:spPr/>
      <dgm:t>
        <a:bodyPr/>
        <a:lstStyle/>
        <a:p>
          <a:endParaRPr lang="ru-RU"/>
        </a:p>
      </dgm:t>
    </dgm:pt>
    <dgm:pt modelId="{4B91914E-5772-4441-BF24-4CA879671949}" type="pres">
      <dgm:prSet presAssocID="{EF6BEEF3-5FED-43F3-968A-95AA283879CC}" presName="hierRoot2" presStyleCnt="0">
        <dgm:presLayoutVars>
          <dgm:hierBranch val="init"/>
        </dgm:presLayoutVars>
      </dgm:prSet>
      <dgm:spPr/>
    </dgm:pt>
    <dgm:pt modelId="{75A14E91-BFBA-4CC6-BDD3-1405529591C8}" type="pres">
      <dgm:prSet presAssocID="{EF6BEEF3-5FED-43F3-968A-95AA283879CC}" presName="rootComposite" presStyleCnt="0"/>
      <dgm:spPr/>
    </dgm:pt>
    <dgm:pt modelId="{C40EE1A7-A911-4DE8-A80B-2B76A70A0C44}" type="pres">
      <dgm:prSet presAssocID="{EF6BEEF3-5FED-43F3-968A-95AA283879CC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24F6B7-925A-4840-AFCC-FE5073E59AFA}" type="pres">
      <dgm:prSet presAssocID="{EF6BEEF3-5FED-43F3-968A-95AA283879CC}" presName="rootConnector" presStyleLbl="node2" presStyleIdx="1" presStyleCnt="7"/>
      <dgm:spPr/>
      <dgm:t>
        <a:bodyPr/>
        <a:lstStyle/>
        <a:p>
          <a:endParaRPr lang="ru-RU"/>
        </a:p>
      </dgm:t>
    </dgm:pt>
    <dgm:pt modelId="{C45BDEC1-676E-4962-B90F-DA7BDEDAC2DD}" type="pres">
      <dgm:prSet presAssocID="{EF6BEEF3-5FED-43F3-968A-95AA283879CC}" presName="hierChild4" presStyleCnt="0"/>
      <dgm:spPr/>
    </dgm:pt>
    <dgm:pt modelId="{2A66215A-BDE3-4FD6-9C1C-0348B48B1401}" type="pres">
      <dgm:prSet presAssocID="{EF6BEEF3-5FED-43F3-968A-95AA283879CC}" presName="hierChild5" presStyleCnt="0"/>
      <dgm:spPr/>
    </dgm:pt>
    <dgm:pt modelId="{4381C479-2771-45B1-8021-73A85354AC47}" type="pres">
      <dgm:prSet presAssocID="{A12A5B06-F5DC-49D2-B6BC-A4D7E226D189}" presName="Name37" presStyleLbl="parChTrans1D2" presStyleIdx="2" presStyleCnt="7"/>
      <dgm:spPr/>
      <dgm:t>
        <a:bodyPr/>
        <a:lstStyle/>
        <a:p>
          <a:endParaRPr lang="ru-RU"/>
        </a:p>
      </dgm:t>
    </dgm:pt>
    <dgm:pt modelId="{C79392FA-450F-4312-B541-1DAB2026ECB2}" type="pres">
      <dgm:prSet presAssocID="{6B150383-EAFF-4CF6-84E1-8B0D3F4DCA94}" presName="hierRoot2" presStyleCnt="0">
        <dgm:presLayoutVars>
          <dgm:hierBranch val="init"/>
        </dgm:presLayoutVars>
      </dgm:prSet>
      <dgm:spPr/>
    </dgm:pt>
    <dgm:pt modelId="{1A165506-A66A-4619-AD37-82766B2C97C2}" type="pres">
      <dgm:prSet presAssocID="{6B150383-EAFF-4CF6-84E1-8B0D3F4DCA94}" presName="rootComposite" presStyleCnt="0"/>
      <dgm:spPr/>
    </dgm:pt>
    <dgm:pt modelId="{16A554F5-794F-4B7C-B5A6-616B10606C71}" type="pres">
      <dgm:prSet presAssocID="{6B150383-EAFF-4CF6-84E1-8B0D3F4DCA94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BD0FE7-DEE8-4E4B-8FF8-5D41D4CBC41D}" type="pres">
      <dgm:prSet presAssocID="{6B150383-EAFF-4CF6-84E1-8B0D3F4DCA94}" presName="rootConnector" presStyleLbl="node2" presStyleIdx="2" presStyleCnt="7"/>
      <dgm:spPr/>
      <dgm:t>
        <a:bodyPr/>
        <a:lstStyle/>
        <a:p>
          <a:endParaRPr lang="ru-RU"/>
        </a:p>
      </dgm:t>
    </dgm:pt>
    <dgm:pt modelId="{33BC2491-7EEC-4CEF-B10A-EE9EEFAA57CE}" type="pres">
      <dgm:prSet presAssocID="{6B150383-EAFF-4CF6-84E1-8B0D3F4DCA94}" presName="hierChild4" presStyleCnt="0"/>
      <dgm:spPr/>
    </dgm:pt>
    <dgm:pt modelId="{674BA985-863D-45D5-9D51-94261C2FD1AF}" type="pres">
      <dgm:prSet presAssocID="{6B150383-EAFF-4CF6-84E1-8B0D3F4DCA94}" presName="hierChild5" presStyleCnt="0"/>
      <dgm:spPr/>
    </dgm:pt>
    <dgm:pt modelId="{483A907A-DAFD-4C89-B9BC-47B32E189661}" type="pres">
      <dgm:prSet presAssocID="{A3566FE1-419B-4B77-9AF7-0FD0574917CD}" presName="Name37" presStyleLbl="parChTrans1D2" presStyleIdx="3" presStyleCnt="7"/>
      <dgm:spPr/>
      <dgm:t>
        <a:bodyPr/>
        <a:lstStyle/>
        <a:p>
          <a:endParaRPr lang="ru-RU"/>
        </a:p>
      </dgm:t>
    </dgm:pt>
    <dgm:pt modelId="{F6631C20-52AE-4D3B-A817-D8CF353556FE}" type="pres">
      <dgm:prSet presAssocID="{3A734642-07CA-4859-AF6C-FC0E1B9F6E99}" presName="hierRoot2" presStyleCnt="0">
        <dgm:presLayoutVars>
          <dgm:hierBranch val="init"/>
        </dgm:presLayoutVars>
      </dgm:prSet>
      <dgm:spPr/>
    </dgm:pt>
    <dgm:pt modelId="{16703FCD-0724-479C-91F1-71599669FB3C}" type="pres">
      <dgm:prSet presAssocID="{3A734642-07CA-4859-AF6C-FC0E1B9F6E99}" presName="rootComposite" presStyleCnt="0"/>
      <dgm:spPr/>
    </dgm:pt>
    <dgm:pt modelId="{EA2A0521-D1B1-4078-B1E2-76AF2E73403E}" type="pres">
      <dgm:prSet presAssocID="{3A734642-07CA-4859-AF6C-FC0E1B9F6E99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86F6F3-7A29-4935-8453-27A3FBE89321}" type="pres">
      <dgm:prSet presAssocID="{3A734642-07CA-4859-AF6C-FC0E1B9F6E99}" presName="rootConnector" presStyleLbl="node2" presStyleIdx="3" presStyleCnt="7"/>
      <dgm:spPr/>
      <dgm:t>
        <a:bodyPr/>
        <a:lstStyle/>
        <a:p>
          <a:endParaRPr lang="ru-RU"/>
        </a:p>
      </dgm:t>
    </dgm:pt>
    <dgm:pt modelId="{D80F95A9-8D1E-4EEE-B218-E4BB8E4FFB8D}" type="pres">
      <dgm:prSet presAssocID="{3A734642-07CA-4859-AF6C-FC0E1B9F6E99}" presName="hierChild4" presStyleCnt="0"/>
      <dgm:spPr/>
    </dgm:pt>
    <dgm:pt modelId="{0D417581-392E-42CD-BC08-58E9F65088D7}" type="pres">
      <dgm:prSet presAssocID="{3A734642-07CA-4859-AF6C-FC0E1B9F6E99}" presName="hierChild5" presStyleCnt="0"/>
      <dgm:spPr/>
    </dgm:pt>
    <dgm:pt modelId="{A6928691-A5C0-4D0B-9F3D-91F7A00C1375}" type="pres">
      <dgm:prSet presAssocID="{6D0B7C69-D697-44D5-A028-E0022D731C80}" presName="Name37" presStyleLbl="parChTrans1D2" presStyleIdx="4" presStyleCnt="7"/>
      <dgm:spPr/>
      <dgm:t>
        <a:bodyPr/>
        <a:lstStyle/>
        <a:p>
          <a:endParaRPr lang="ru-RU"/>
        </a:p>
      </dgm:t>
    </dgm:pt>
    <dgm:pt modelId="{91451776-E491-4FF0-B0C0-9B2C7048F400}" type="pres">
      <dgm:prSet presAssocID="{D4950E72-9706-420A-83C0-42073D7D3EC6}" presName="hierRoot2" presStyleCnt="0">
        <dgm:presLayoutVars>
          <dgm:hierBranch val="init"/>
        </dgm:presLayoutVars>
      </dgm:prSet>
      <dgm:spPr/>
    </dgm:pt>
    <dgm:pt modelId="{1AADEFCA-7587-4DFF-A728-9C277C8720B5}" type="pres">
      <dgm:prSet presAssocID="{D4950E72-9706-420A-83C0-42073D7D3EC6}" presName="rootComposite" presStyleCnt="0"/>
      <dgm:spPr/>
    </dgm:pt>
    <dgm:pt modelId="{AF129E2A-2B02-4FB2-9A94-F95310A37029}" type="pres">
      <dgm:prSet presAssocID="{D4950E72-9706-420A-83C0-42073D7D3EC6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457E89-9E58-4990-9C6C-9F60D83E5507}" type="pres">
      <dgm:prSet presAssocID="{D4950E72-9706-420A-83C0-42073D7D3EC6}" presName="rootConnector" presStyleLbl="node2" presStyleIdx="4" presStyleCnt="7"/>
      <dgm:spPr/>
      <dgm:t>
        <a:bodyPr/>
        <a:lstStyle/>
        <a:p>
          <a:endParaRPr lang="ru-RU"/>
        </a:p>
      </dgm:t>
    </dgm:pt>
    <dgm:pt modelId="{6ECDBEE5-484A-414E-8E0D-7CC8F50C6F7E}" type="pres">
      <dgm:prSet presAssocID="{D4950E72-9706-420A-83C0-42073D7D3EC6}" presName="hierChild4" presStyleCnt="0"/>
      <dgm:spPr/>
    </dgm:pt>
    <dgm:pt modelId="{27D04D0C-0762-4F43-8CE9-B112D11CB249}" type="pres">
      <dgm:prSet presAssocID="{D4950E72-9706-420A-83C0-42073D7D3EC6}" presName="hierChild5" presStyleCnt="0"/>
      <dgm:spPr/>
    </dgm:pt>
    <dgm:pt modelId="{4BE0EE4E-7049-4065-A155-244BFDCFEE42}" type="pres">
      <dgm:prSet presAssocID="{470FC6EC-B01C-4619-9B32-6D7ACB700501}" presName="Name37" presStyleLbl="parChTrans1D2" presStyleIdx="5" presStyleCnt="7"/>
      <dgm:spPr/>
      <dgm:t>
        <a:bodyPr/>
        <a:lstStyle/>
        <a:p>
          <a:endParaRPr lang="ru-RU"/>
        </a:p>
      </dgm:t>
    </dgm:pt>
    <dgm:pt modelId="{EC5E3D51-6AF7-4339-AAFC-EF46BF71CD75}" type="pres">
      <dgm:prSet presAssocID="{589C7C3E-1EF3-4FE8-9F6A-84B3DF329E4D}" presName="hierRoot2" presStyleCnt="0">
        <dgm:presLayoutVars>
          <dgm:hierBranch val="init"/>
        </dgm:presLayoutVars>
      </dgm:prSet>
      <dgm:spPr/>
    </dgm:pt>
    <dgm:pt modelId="{FBF1083D-35E2-4F9F-BF8A-2C8AD633922B}" type="pres">
      <dgm:prSet presAssocID="{589C7C3E-1EF3-4FE8-9F6A-84B3DF329E4D}" presName="rootComposite" presStyleCnt="0"/>
      <dgm:spPr/>
    </dgm:pt>
    <dgm:pt modelId="{545DB940-7EBE-4267-95EF-DD28400D6A3E}" type="pres">
      <dgm:prSet presAssocID="{589C7C3E-1EF3-4FE8-9F6A-84B3DF329E4D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D7277-5B1C-4FA3-8541-38C52AD02AFB}" type="pres">
      <dgm:prSet presAssocID="{589C7C3E-1EF3-4FE8-9F6A-84B3DF329E4D}" presName="rootConnector" presStyleLbl="node2" presStyleIdx="5" presStyleCnt="7"/>
      <dgm:spPr/>
      <dgm:t>
        <a:bodyPr/>
        <a:lstStyle/>
        <a:p>
          <a:endParaRPr lang="ru-RU"/>
        </a:p>
      </dgm:t>
    </dgm:pt>
    <dgm:pt modelId="{42ABCF19-62B0-4608-8AEB-780C4AC70B03}" type="pres">
      <dgm:prSet presAssocID="{589C7C3E-1EF3-4FE8-9F6A-84B3DF329E4D}" presName="hierChild4" presStyleCnt="0"/>
      <dgm:spPr/>
    </dgm:pt>
    <dgm:pt modelId="{338EC7FC-FD0A-42C7-8C05-FC1A6609E071}" type="pres">
      <dgm:prSet presAssocID="{589C7C3E-1EF3-4FE8-9F6A-84B3DF329E4D}" presName="hierChild5" presStyleCnt="0"/>
      <dgm:spPr/>
    </dgm:pt>
    <dgm:pt modelId="{BA89CB8D-1F23-4E79-8E3F-620E57CEB269}" type="pres">
      <dgm:prSet presAssocID="{A35F9575-EAE7-4222-A93F-9549336AC7BA}" presName="Name37" presStyleLbl="parChTrans1D2" presStyleIdx="6" presStyleCnt="7"/>
      <dgm:spPr/>
      <dgm:t>
        <a:bodyPr/>
        <a:lstStyle/>
        <a:p>
          <a:endParaRPr lang="ru-RU"/>
        </a:p>
      </dgm:t>
    </dgm:pt>
    <dgm:pt modelId="{53F54CAA-723A-413F-B72C-125993BFA162}" type="pres">
      <dgm:prSet presAssocID="{06A36DDF-604B-4524-9049-900B0D222484}" presName="hierRoot2" presStyleCnt="0">
        <dgm:presLayoutVars>
          <dgm:hierBranch val="init"/>
        </dgm:presLayoutVars>
      </dgm:prSet>
      <dgm:spPr/>
    </dgm:pt>
    <dgm:pt modelId="{CBF53B29-C82C-4099-81E9-624856A8E376}" type="pres">
      <dgm:prSet presAssocID="{06A36DDF-604B-4524-9049-900B0D222484}" presName="rootComposite" presStyleCnt="0"/>
      <dgm:spPr/>
    </dgm:pt>
    <dgm:pt modelId="{D4233522-2BC7-4907-AC66-7A843829AA90}" type="pres">
      <dgm:prSet presAssocID="{06A36DDF-604B-4524-9049-900B0D222484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ADE600-E02B-475A-8225-499C4582ED65}" type="pres">
      <dgm:prSet presAssocID="{06A36DDF-604B-4524-9049-900B0D222484}" presName="rootConnector" presStyleLbl="node2" presStyleIdx="6" presStyleCnt="7"/>
      <dgm:spPr/>
      <dgm:t>
        <a:bodyPr/>
        <a:lstStyle/>
        <a:p>
          <a:endParaRPr lang="ru-RU"/>
        </a:p>
      </dgm:t>
    </dgm:pt>
    <dgm:pt modelId="{029678AF-40B8-4FD5-AEA0-0587A752C133}" type="pres">
      <dgm:prSet presAssocID="{06A36DDF-604B-4524-9049-900B0D222484}" presName="hierChild4" presStyleCnt="0"/>
      <dgm:spPr/>
    </dgm:pt>
    <dgm:pt modelId="{C1AC42FD-495A-454A-98A2-27BC87D0066F}" type="pres">
      <dgm:prSet presAssocID="{06A36DDF-604B-4524-9049-900B0D222484}" presName="hierChild5" presStyleCnt="0"/>
      <dgm:spPr/>
    </dgm:pt>
    <dgm:pt modelId="{12E7D3C0-0F3D-4CC4-B7E3-BC10BCC00DFB}" type="pres">
      <dgm:prSet presAssocID="{CBA3A7DC-1EB1-4B5F-B466-113766A881FC}" presName="hierChild3" presStyleCnt="0"/>
      <dgm:spPr/>
    </dgm:pt>
  </dgm:ptLst>
  <dgm:cxnLst>
    <dgm:cxn modelId="{67910872-9A22-496A-9098-AFEF7F609463}" type="presOf" srcId="{10022BD8-5EF7-4F2D-B6D0-D28AC1E7C764}" destId="{B03A9DE6-B4F1-4574-AFE0-3F4EEB997B7C}" srcOrd="0" destOrd="0" presId="urn:microsoft.com/office/officeart/2005/8/layout/orgChart1"/>
    <dgm:cxn modelId="{ED716280-51D1-46C0-8525-BAFB4972D9BD}" srcId="{CBA3A7DC-1EB1-4B5F-B466-113766A881FC}" destId="{6B150383-EAFF-4CF6-84E1-8B0D3F4DCA94}" srcOrd="2" destOrd="0" parTransId="{A12A5B06-F5DC-49D2-B6BC-A4D7E226D189}" sibTransId="{6C524011-8BA5-4A37-8304-56E3A1B247E4}"/>
    <dgm:cxn modelId="{48515CD4-BC42-4B4A-A1A8-13B1EB7A2CF1}" srcId="{CBA3A7DC-1EB1-4B5F-B466-113766A881FC}" destId="{D2BA5594-70EA-4C66-8375-D417306C4738}" srcOrd="0" destOrd="0" parTransId="{0AA19E1E-0F17-48FC-AD4F-9AD19A068E63}" sibTransId="{839C6CB7-664D-4DBA-B85B-3BEC92E1A047}"/>
    <dgm:cxn modelId="{923D4DEB-AA96-4CBB-A068-AA52B2651C63}" type="presOf" srcId="{470FC6EC-B01C-4619-9B32-6D7ACB700501}" destId="{4BE0EE4E-7049-4065-A155-244BFDCFEE42}" srcOrd="0" destOrd="0" presId="urn:microsoft.com/office/officeart/2005/8/layout/orgChart1"/>
    <dgm:cxn modelId="{562A20C0-1F82-41A4-89C2-A0CE453A71FD}" type="presOf" srcId="{EF6BEEF3-5FED-43F3-968A-95AA283879CC}" destId="{C40EE1A7-A911-4DE8-A80B-2B76A70A0C44}" srcOrd="0" destOrd="0" presId="urn:microsoft.com/office/officeart/2005/8/layout/orgChart1"/>
    <dgm:cxn modelId="{03BC4CB7-E083-4A82-9CD7-505ADA49DAA2}" type="presOf" srcId="{6B150383-EAFF-4CF6-84E1-8B0D3F4DCA94}" destId="{16A554F5-794F-4B7C-B5A6-616B10606C71}" srcOrd="0" destOrd="0" presId="urn:microsoft.com/office/officeart/2005/8/layout/orgChart1"/>
    <dgm:cxn modelId="{A9E07EFD-2AE5-4617-80EF-EC9E391A7CF2}" type="presOf" srcId="{589C7C3E-1EF3-4FE8-9F6A-84B3DF329E4D}" destId="{5E7D7277-5B1C-4FA3-8541-38C52AD02AFB}" srcOrd="1" destOrd="0" presId="urn:microsoft.com/office/officeart/2005/8/layout/orgChart1"/>
    <dgm:cxn modelId="{C6FAE9C7-6BFB-408E-BBEE-8D31B583F0C1}" type="presOf" srcId="{CBA3A7DC-1EB1-4B5F-B466-113766A881FC}" destId="{B513FFA8-B912-4A08-8152-B2F336BCABDF}" srcOrd="1" destOrd="0" presId="urn:microsoft.com/office/officeart/2005/8/layout/orgChart1"/>
    <dgm:cxn modelId="{BCE5B6EB-EA3D-4B26-962D-A40227A1791A}" type="presOf" srcId="{06A36DDF-604B-4524-9049-900B0D222484}" destId="{06ADE600-E02B-475A-8225-499C4582ED65}" srcOrd="1" destOrd="0" presId="urn:microsoft.com/office/officeart/2005/8/layout/orgChart1"/>
    <dgm:cxn modelId="{F1C6567D-A887-4338-9BB0-E45C32A0C1FC}" type="presOf" srcId="{06A36DDF-604B-4524-9049-900B0D222484}" destId="{D4233522-2BC7-4907-AC66-7A843829AA90}" srcOrd="0" destOrd="0" presId="urn:microsoft.com/office/officeart/2005/8/layout/orgChart1"/>
    <dgm:cxn modelId="{63576C5E-AA0F-4A03-8366-2D1B509852C2}" type="presOf" srcId="{3A734642-07CA-4859-AF6C-FC0E1B9F6E99}" destId="{EA2A0521-D1B1-4078-B1E2-76AF2E73403E}" srcOrd="0" destOrd="0" presId="urn:microsoft.com/office/officeart/2005/8/layout/orgChart1"/>
    <dgm:cxn modelId="{AC4AD35A-C005-448A-B289-0B1FFB04B94D}" type="presOf" srcId="{D4950E72-9706-420A-83C0-42073D7D3EC6}" destId="{AF129E2A-2B02-4FB2-9A94-F95310A37029}" srcOrd="0" destOrd="0" presId="urn:microsoft.com/office/officeart/2005/8/layout/orgChart1"/>
    <dgm:cxn modelId="{BDE5FC9B-B1A2-478E-ADA2-1C416F0A5108}" srcId="{17166E75-086E-47B1-AB81-6531DEE1EC19}" destId="{CBA3A7DC-1EB1-4B5F-B466-113766A881FC}" srcOrd="0" destOrd="0" parTransId="{A761E07B-4A7D-4552-9603-C497FEEC2AD9}" sibTransId="{70312A3A-5E05-44C2-AA40-76DD3BC6A3B2}"/>
    <dgm:cxn modelId="{6DFA967F-0E60-4B44-BD95-C8D06293CAF0}" srcId="{CBA3A7DC-1EB1-4B5F-B466-113766A881FC}" destId="{06A36DDF-604B-4524-9049-900B0D222484}" srcOrd="6" destOrd="0" parTransId="{A35F9575-EAE7-4222-A93F-9549336AC7BA}" sibTransId="{8D4BCB57-8B49-4DF9-9B67-1AB019C68A17}"/>
    <dgm:cxn modelId="{49B65BEC-D5D7-4B19-970B-840489266885}" srcId="{CBA3A7DC-1EB1-4B5F-B466-113766A881FC}" destId="{3A734642-07CA-4859-AF6C-FC0E1B9F6E99}" srcOrd="3" destOrd="0" parTransId="{A3566FE1-419B-4B77-9AF7-0FD0574917CD}" sibTransId="{A880E70F-8E79-4CDF-9DEE-289F3F6A41DA}"/>
    <dgm:cxn modelId="{4D216DCE-6EEC-4707-B366-41ECBE587B41}" srcId="{CBA3A7DC-1EB1-4B5F-B466-113766A881FC}" destId="{EF6BEEF3-5FED-43F3-968A-95AA283879CC}" srcOrd="1" destOrd="0" parTransId="{10022BD8-5EF7-4F2D-B6D0-D28AC1E7C764}" sibTransId="{42432448-462A-4B9E-9813-7798AC27A9C9}"/>
    <dgm:cxn modelId="{8690F43F-531D-4FF3-866E-0AC46CD4ABAB}" srcId="{CBA3A7DC-1EB1-4B5F-B466-113766A881FC}" destId="{589C7C3E-1EF3-4FE8-9F6A-84B3DF329E4D}" srcOrd="5" destOrd="0" parTransId="{470FC6EC-B01C-4619-9B32-6D7ACB700501}" sibTransId="{254E3D99-2AC3-41D1-88DB-1B0DFD60A515}"/>
    <dgm:cxn modelId="{2DF646D1-3F12-4BC4-9733-727900CAC416}" type="presOf" srcId="{D2BA5594-70EA-4C66-8375-D417306C4738}" destId="{FF012498-2AB4-40CB-9BC6-DCE9DAA43087}" srcOrd="1" destOrd="0" presId="urn:microsoft.com/office/officeart/2005/8/layout/orgChart1"/>
    <dgm:cxn modelId="{1BA257A5-9E6C-440C-B5FC-DB93C046DAED}" type="presOf" srcId="{A3566FE1-419B-4B77-9AF7-0FD0574917CD}" destId="{483A907A-DAFD-4C89-B9BC-47B32E189661}" srcOrd="0" destOrd="0" presId="urn:microsoft.com/office/officeart/2005/8/layout/orgChart1"/>
    <dgm:cxn modelId="{9B21D00D-B7A6-42C9-8D33-3F0608EF140C}" type="presOf" srcId="{6B150383-EAFF-4CF6-84E1-8B0D3F4DCA94}" destId="{18BD0FE7-DEE8-4E4B-8FF8-5D41D4CBC41D}" srcOrd="1" destOrd="0" presId="urn:microsoft.com/office/officeart/2005/8/layout/orgChart1"/>
    <dgm:cxn modelId="{E6D81B9F-DB86-4331-8E9B-F451861166A3}" type="presOf" srcId="{A12A5B06-F5DC-49D2-B6BC-A4D7E226D189}" destId="{4381C479-2771-45B1-8021-73A85354AC47}" srcOrd="0" destOrd="0" presId="urn:microsoft.com/office/officeart/2005/8/layout/orgChart1"/>
    <dgm:cxn modelId="{DE3EC777-09B6-4042-A5FE-3B6EB083B973}" type="presOf" srcId="{17166E75-086E-47B1-AB81-6531DEE1EC19}" destId="{F4732545-2842-4A58-AB0E-847C365E9BEA}" srcOrd="0" destOrd="0" presId="urn:microsoft.com/office/officeart/2005/8/layout/orgChart1"/>
    <dgm:cxn modelId="{6E0F2AB5-E0DB-4AC7-9557-5EEE96AF3DCB}" type="presOf" srcId="{589C7C3E-1EF3-4FE8-9F6A-84B3DF329E4D}" destId="{545DB940-7EBE-4267-95EF-DD28400D6A3E}" srcOrd="0" destOrd="0" presId="urn:microsoft.com/office/officeart/2005/8/layout/orgChart1"/>
    <dgm:cxn modelId="{7A5FF802-2BD2-40E7-ABC6-D03859972AB5}" type="presOf" srcId="{3A734642-07CA-4859-AF6C-FC0E1B9F6E99}" destId="{D486F6F3-7A29-4935-8453-27A3FBE89321}" srcOrd="1" destOrd="0" presId="urn:microsoft.com/office/officeart/2005/8/layout/orgChart1"/>
    <dgm:cxn modelId="{19A8E48E-0892-4304-B56F-5FEC7B615232}" type="presOf" srcId="{D2BA5594-70EA-4C66-8375-D417306C4738}" destId="{A90EB380-2B52-4B24-A6A6-1219DA434ADB}" srcOrd="0" destOrd="0" presId="urn:microsoft.com/office/officeart/2005/8/layout/orgChart1"/>
    <dgm:cxn modelId="{25738675-0DAC-40E2-8D90-77394AB4EF0C}" type="presOf" srcId="{CBA3A7DC-1EB1-4B5F-B466-113766A881FC}" destId="{1A1B5740-5356-43C3-AC5E-90D38DC15D84}" srcOrd="0" destOrd="0" presId="urn:microsoft.com/office/officeart/2005/8/layout/orgChart1"/>
    <dgm:cxn modelId="{3C129132-9A7F-4798-BEF8-0E49A35997F6}" type="presOf" srcId="{D4950E72-9706-420A-83C0-42073D7D3EC6}" destId="{2C457E89-9E58-4990-9C6C-9F60D83E5507}" srcOrd="1" destOrd="0" presId="urn:microsoft.com/office/officeart/2005/8/layout/orgChart1"/>
    <dgm:cxn modelId="{17C822C2-EBF2-4BB0-AF38-BD560069BCFF}" type="presOf" srcId="{0AA19E1E-0F17-48FC-AD4F-9AD19A068E63}" destId="{AF257E0A-F261-4EA1-93E4-5578461D70A3}" srcOrd="0" destOrd="0" presId="urn:microsoft.com/office/officeart/2005/8/layout/orgChart1"/>
    <dgm:cxn modelId="{AE873206-3F6D-466C-9829-20BCA89CD8DC}" srcId="{CBA3A7DC-1EB1-4B5F-B466-113766A881FC}" destId="{D4950E72-9706-420A-83C0-42073D7D3EC6}" srcOrd="4" destOrd="0" parTransId="{6D0B7C69-D697-44D5-A028-E0022D731C80}" sibTransId="{FF385B58-5FD3-4550-84A0-1E2644737903}"/>
    <dgm:cxn modelId="{98D9B706-D612-4842-9D41-64866512563B}" type="presOf" srcId="{6D0B7C69-D697-44D5-A028-E0022D731C80}" destId="{A6928691-A5C0-4D0B-9F3D-91F7A00C1375}" srcOrd="0" destOrd="0" presId="urn:microsoft.com/office/officeart/2005/8/layout/orgChart1"/>
    <dgm:cxn modelId="{29DCBB4D-3AE9-468B-8F88-969CB111EB43}" type="presOf" srcId="{A35F9575-EAE7-4222-A93F-9549336AC7BA}" destId="{BA89CB8D-1F23-4E79-8E3F-620E57CEB269}" srcOrd="0" destOrd="0" presId="urn:microsoft.com/office/officeart/2005/8/layout/orgChart1"/>
    <dgm:cxn modelId="{04B85246-2773-4A50-961B-AB415C9263E4}" type="presOf" srcId="{EF6BEEF3-5FED-43F3-968A-95AA283879CC}" destId="{B124F6B7-925A-4840-AFCC-FE5073E59AFA}" srcOrd="1" destOrd="0" presId="urn:microsoft.com/office/officeart/2005/8/layout/orgChart1"/>
    <dgm:cxn modelId="{11ED2E49-2AAC-4592-84F3-18ECC196458F}" type="presParOf" srcId="{F4732545-2842-4A58-AB0E-847C365E9BEA}" destId="{9EFF0A3D-811E-4219-B046-4B48E14AFAF8}" srcOrd="0" destOrd="0" presId="urn:microsoft.com/office/officeart/2005/8/layout/orgChart1"/>
    <dgm:cxn modelId="{CA777EBA-C322-4483-8803-8A42068F2E38}" type="presParOf" srcId="{9EFF0A3D-811E-4219-B046-4B48E14AFAF8}" destId="{B8389F60-FA5E-4645-981B-1ABA0F4270D8}" srcOrd="0" destOrd="0" presId="urn:microsoft.com/office/officeart/2005/8/layout/orgChart1"/>
    <dgm:cxn modelId="{19CCCBF5-0D29-422B-9A95-D50EACABC7F0}" type="presParOf" srcId="{B8389F60-FA5E-4645-981B-1ABA0F4270D8}" destId="{1A1B5740-5356-43C3-AC5E-90D38DC15D84}" srcOrd="0" destOrd="0" presId="urn:microsoft.com/office/officeart/2005/8/layout/orgChart1"/>
    <dgm:cxn modelId="{D60FC905-9E12-44D1-924E-17AB44A4F9B8}" type="presParOf" srcId="{B8389F60-FA5E-4645-981B-1ABA0F4270D8}" destId="{B513FFA8-B912-4A08-8152-B2F336BCABDF}" srcOrd="1" destOrd="0" presId="urn:microsoft.com/office/officeart/2005/8/layout/orgChart1"/>
    <dgm:cxn modelId="{62377B4A-6A9D-485A-83CB-5F0AEB5D2694}" type="presParOf" srcId="{9EFF0A3D-811E-4219-B046-4B48E14AFAF8}" destId="{657439D6-C04F-46D9-A74E-560B02B4F6B7}" srcOrd="1" destOrd="0" presId="urn:microsoft.com/office/officeart/2005/8/layout/orgChart1"/>
    <dgm:cxn modelId="{5F405C86-8A36-44E9-820B-F3DE38EF3ECD}" type="presParOf" srcId="{657439D6-C04F-46D9-A74E-560B02B4F6B7}" destId="{AF257E0A-F261-4EA1-93E4-5578461D70A3}" srcOrd="0" destOrd="0" presId="urn:microsoft.com/office/officeart/2005/8/layout/orgChart1"/>
    <dgm:cxn modelId="{6C6C323D-9036-49E6-B12F-76B55EBC86BD}" type="presParOf" srcId="{657439D6-C04F-46D9-A74E-560B02B4F6B7}" destId="{6DC1622E-18D1-44D4-9D72-200E06A9FF7D}" srcOrd="1" destOrd="0" presId="urn:microsoft.com/office/officeart/2005/8/layout/orgChart1"/>
    <dgm:cxn modelId="{C54805AA-8560-4A8C-A6D8-6FF29F27DF20}" type="presParOf" srcId="{6DC1622E-18D1-44D4-9D72-200E06A9FF7D}" destId="{310687F0-1358-459D-887D-B37C434B8A8D}" srcOrd="0" destOrd="0" presId="urn:microsoft.com/office/officeart/2005/8/layout/orgChart1"/>
    <dgm:cxn modelId="{1C04B295-2C32-4898-AF7D-AF70EAD18FEA}" type="presParOf" srcId="{310687F0-1358-459D-887D-B37C434B8A8D}" destId="{A90EB380-2B52-4B24-A6A6-1219DA434ADB}" srcOrd="0" destOrd="0" presId="urn:microsoft.com/office/officeart/2005/8/layout/orgChart1"/>
    <dgm:cxn modelId="{37167ED7-78A7-46E1-AE59-62FD8ADCC1EE}" type="presParOf" srcId="{310687F0-1358-459D-887D-B37C434B8A8D}" destId="{FF012498-2AB4-40CB-9BC6-DCE9DAA43087}" srcOrd="1" destOrd="0" presId="urn:microsoft.com/office/officeart/2005/8/layout/orgChart1"/>
    <dgm:cxn modelId="{F6A3632B-4075-4D57-9858-977FE6D1B895}" type="presParOf" srcId="{6DC1622E-18D1-44D4-9D72-200E06A9FF7D}" destId="{7BA44178-9D58-4AF7-B839-3BC7715D062C}" srcOrd="1" destOrd="0" presId="urn:microsoft.com/office/officeart/2005/8/layout/orgChart1"/>
    <dgm:cxn modelId="{80AAB803-2D22-47DE-8CD3-4FEB2F38E1FA}" type="presParOf" srcId="{6DC1622E-18D1-44D4-9D72-200E06A9FF7D}" destId="{5A301784-A9B8-42EC-B658-EAF1392F53FD}" srcOrd="2" destOrd="0" presId="urn:microsoft.com/office/officeart/2005/8/layout/orgChart1"/>
    <dgm:cxn modelId="{F7507AA6-0183-4535-832F-C93B1F82DED0}" type="presParOf" srcId="{657439D6-C04F-46D9-A74E-560B02B4F6B7}" destId="{B03A9DE6-B4F1-4574-AFE0-3F4EEB997B7C}" srcOrd="2" destOrd="0" presId="urn:microsoft.com/office/officeart/2005/8/layout/orgChart1"/>
    <dgm:cxn modelId="{B22FF955-4063-4E3F-BC0C-25A41C524546}" type="presParOf" srcId="{657439D6-C04F-46D9-A74E-560B02B4F6B7}" destId="{4B91914E-5772-4441-BF24-4CA879671949}" srcOrd="3" destOrd="0" presId="urn:microsoft.com/office/officeart/2005/8/layout/orgChart1"/>
    <dgm:cxn modelId="{CDD8307A-CBE7-405E-8732-FC5803556A28}" type="presParOf" srcId="{4B91914E-5772-4441-BF24-4CA879671949}" destId="{75A14E91-BFBA-4CC6-BDD3-1405529591C8}" srcOrd="0" destOrd="0" presId="urn:microsoft.com/office/officeart/2005/8/layout/orgChart1"/>
    <dgm:cxn modelId="{DC3FEDBA-6CE6-48CE-B52F-33C1944CE3B1}" type="presParOf" srcId="{75A14E91-BFBA-4CC6-BDD3-1405529591C8}" destId="{C40EE1A7-A911-4DE8-A80B-2B76A70A0C44}" srcOrd="0" destOrd="0" presId="urn:microsoft.com/office/officeart/2005/8/layout/orgChart1"/>
    <dgm:cxn modelId="{6DC1DBE1-FC4F-41EE-80E7-1D7D4D33FE24}" type="presParOf" srcId="{75A14E91-BFBA-4CC6-BDD3-1405529591C8}" destId="{B124F6B7-925A-4840-AFCC-FE5073E59AFA}" srcOrd="1" destOrd="0" presId="urn:microsoft.com/office/officeart/2005/8/layout/orgChart1"/>
    <dgm:cxn modelId="{AEF450E4-D0E0-4CFA-A02C-335A76C5C59B}" type="presParOf" srcId="{4B91914E-5772-4441-BF24-4CA879671949}" destId="{C45BDEC1-676E-4962-B90F-DA7BDEDAC2DD}" srcOrd="1" destOrd="0" presId="urn:microsoft.com/office/officeart/2005/8/layout/orgChart1"/>
    <dgm:cxn modelId="{9F6C7FBC-A0BC-4AE6-8D6B-1DA6DF7BD4BB}" type="presParOf" srcId="{4B91914E-5772-4441-BF24-4CA879671949}" destId="{2A66215A-BDE3-4FD6-9C1C-0348B48B1401}" srcOrd="2" destOrd="0" presId="urn:microsoft.com/office/officeart/2005/8/layout/orgChart1"/>
    <dgm:cxn modelId="{1B48BE9A-00C8-441D-99D9-48E663AA4DE7}" type="presParOf" srcId="{657439D6-C04F-46D9-A74E-560B02B4F6B7}" destId="{4381C479-2771-45B1-8021-73A85354AC47}" srcOrd="4" destOrd="0" presId="urn:microsoft.com/office/officeart/2005/8/layout/orgChart1"/>
    <dgm:cxn modelId="{F4AB4EA3-7589-47AC-A397-AC555C67C20E}" type="presParOf" srcId="{657439D6-C04F-46D9-A74E-560B02B4F6B7}" destId="{C79392FA-450F-4312-B541-1DAB2026ECB2}" srcOrd="5" destOrd="0" presId="urn:microsoft.com/office/officeart/2005/8/layout/orgChart1"/>
    <dgm:cxn modelId="{E2FDC3F9-81D2-43AD-AD67-61688F8864FE}" type="presParOf" srcId="{C79392FA-450F-4312-B541-1DAB2026ECB2}" destId="{1A165506-A66A-4619-AD37-82766B2C97C2}" srcOrd="0" destOrd="0" presId="urn:microsoft.com/office/officeart/2005/8/layout/orgChart1"/>
    <dgm:cxn modelId="{517E694A-6C9F-4814-B8DE-798739E7AA44}" type="presParOf" srcId="{1A165506-A66A-4619-AD37-82766B2C97C2}" destId="{16A554F5-794F-4B7C-B5A6-616B10606C71}" srcOrd="0" destOrd="0" presId="urn:microsoft.com/office/officeart/2005/8/layout/orgChart1"/>
    <dgm:cxn modelId="{BE6229B1-3F98-4C65-A889-B2CAB12E581E}" type="presParOf" srcId="{1A165506-A66A-4619-AD37-82766B2C97C2}" destId="{18BD0FE7-DEE8-4E4B-8FF8-5D41D4CBC41D}" srcOrd="1" destOrd="0" presId="urn:microsoft.com/office/officeart/2005/8/layout/orgChart1"/>
    <dgm:cxn modelId="{AA6A4252-D918-4D24-A801-F6E7E500826E}" type="presParOf" srcId="{C79392FA-450F-4312-B541-1DAB2026ECB2}" destId="{33BC2491-7EEC-4CEF-B10A-EE9EEFAA57CE}" srcOrd="1" destOrd="0" presId="urn:microsoft.com/office/officeart/2005/8/layout/orgChart1"/>
    <dgm:cxn modelId="{DAA7BC3C-1CE3-4186-AB8A-4EF098DF4D08}" type="presParOf" srcId="{C79392FA-450F-4312-B541-1DAB2026ECB2}" destId="{674BA985-863D-45D5-9D51-94261C2FD1AF}" srcOrd="2" destOrd="0" presId="urn:microsoft.com/office/officeart/2005/8/layout/orgChart1"/>
    <dgm:cxn modelId="{966850E3-5CFC-484D-B295-32EE0D4A211D}" type="presParOf" srcId="{657439D6-C04F-46D9-A74E-560B02B4F6B7}" destId="{483A907A-DAFD-4C89-B9BC-47B32E189661}" srcOrd="6" destOrd="0" presId="urn:microsoft.com/office/officeart/2005/8/layout/orgChart1"/>
    <dgm:cxn modelId="{AF8FB048-4D00-411A-8B0A-4DE1B3110220}" type="presParOf" srcId="{657439D6-C04F-46D9-A74E-560B02B4F6B7}" destId="{F6631C20-52AE-4D3B-A817-D8CF353556FE}" srcOrd="7" destOrd="0" presId="urn:microsoft.com/office/officeart/2005/8/layout/orgChart1"/>
    <dgm:cxn modelId="{E5AF6658-5DE7-48AC-990D-98113CDC7748}" type="presParOf" srcId="{F6631C20-52AE-4D3B-A817-D8CF353556FE}" destId="{16703FCD-0724-479C-91F1-71599669FB3C}" srcOrd="0" destOrd="0" presId="urn:microsoft.com/office/officeart/2005/8/layout/orgChart1"/>
    <dgm:cxn modelId="{52726C80-0380-4A6C-B965-7DF4FC94323D}" type="presParOf" srcId="{16703FCD-0724-479C-91F1-71599669FB3C}" destId="{EA2A0521-D1B1-4078-B1E2-76AF2E73403E}" srcOrd="0" destOrd="0" presId="urn:microsoft.com/office/officeart/2005/8/layout/orgChart1"/>
    <dgm:cxn modelId="{CE0BC57C-1D10-40DC-B785-8AEAFDFA3C69}" type="presParOf" srcId="{16703FCD-0724-479C-91F1-71599669FB3C}" destId="{D486F6F3-7A29-4935-8453-27A3FBE89321}" srcOrd="1" destOrd="0" presId="urn:microsoft.com/office/officeart/2005/8/layout/orgChart1"/>
    <dgm:cxn modelId="{C825EC26-A7C3-4D12-83C1-69B03BFD7F8D}" type="presParOf" srcId="{F6631C20-52AE-4D3B-A817-D8CF353556FE}" destId="{D80F95A9-8D1E-4EEE-B218-E4BB8E4FFB8D}" srcOrd="1" destOrd="0" presId="urn:microsoft.com/office/officeart/2005/8/layout/orgChart1"/>
    <dgm:cxn modelId="{CC1456F7-7DD1-4623-8CF9-76ED9911EA97}" type="presParOf" srcId="{F6631C20-52AE-4D3B-A817-D8CF353556FE}" destId="{0D417581-392E-42CD-BC08-58E9F65088D7}" srcOrd="2" destOrd="0" presId="urn:microsoft.com/office/officeart/2005/8/layout/orgChart1"/>
    <dgm:cxn modelId="{8E4B1EF0-2020-4134-BDFD-B8D509037782}" type="presParOf" srcId="{657439D6-C04F-46D9-A74E-560B02B4F6B7}" destId="{A6928691-A5C0-4D0B-9F3D-91F7A00C1375}" srcOrd="8" destOrd="0" presId="urn:microsoft.com/office/officeart/2005/8/layout/orgChart1"/>
    <dgm:cxn modelId="{27A98C34-7E76-4CE8-8D83-F3955600D1F2}" type="presParOf" srcId="{657439D6-C04F-46D9-A74E-560B02B4F6B7}" destId="{91451776-E491-4FF0-B0C0-9B2C7048F400}" srcOrd="9" destOrd="0" presId="urn:microsoft.com/office/officeart/2005/8/layout/orgChart1"/>
    <dgm:cxn modelId="{60A6E3B0-9307-4756-B5BC-47075BE2B4D8}" type="presParOf" srcId="{91451776-E491-4FF0-B0C0-9B2C7048F400}" destId="{1AADEFCA-7587-4DFF-A728-9C277C8720B5}" srcOrd="0" destOrd="0" presId="urn:microsoft.com/office/officeart/2005/8/layout/orgChart1"/>
    <dgm:cxn modelId="{AEDA2F40-1A9C-4211-8274-9B872F08AE47}" type="presParOf" srcId="{1AADEFCA-7587-4DFF-A728-9C277C8720B5}" destId="{AF129E2A-2B02-4FB2-9A94-F95310A37029}" srcOrd="0" destOrd="0" presId="urn:microsoft.com/office/officeart/2005/8/layout/orgChart1"/>
    <dgm:cxn modelId="{0A3FCF16-C122-4637-866F-1CBAAE48BED8}" type="presParOf" srcId="{1AADEFCA-7587-4DFF-A728-9C277C8720B5}" destId="{2C457E89-9E58-4990-9C6C-9F60D83E5507}" srcOrd="1" destOrd="0" presId="urn:microsoft.com/office/officeart/2005/8/layout/orgChart1"/>
    <dgm:cxn modelId="{D47E5C74-FAB7-4353-856E-B707AA261CD1}" type="presParOf" srcId="{91451776-E491-4FF0-B0C0-9B2C7048F400}" destId="{6ECDBEE5-484A-414E-8E0D-7CC8F50C6F7E}" srcOrd="1" destOrd="0" presId="urn:microsoft.com/office/officeart/2005/8/layout/orgChart1"/>
    <dgm:cxn modelId="{58AF1875-367E-43F1-95BB-3327204C8181}" type="presParOf" srcId="{91451776-E491-4FF0-B0C0-9B2C7048F400}" destId="{27D04D0C-0762-4F43-8CE9-B112D11CB249}" srcOrd="2" destOrd="0" presId="urn:microsoft.com/office/officeart/2005/8/layout/orgChart1"/>
    <dgm:cxn modelId="{5648E026-37BC-4B02-A43B-C3CA479B50D4}" type="presParOf" srcId="{657439D6-C04F-46D9-A74E-560B02B4F6B7}" destId="{4BE0EE4E-7049-4065-A155-244BFDCFEE42}" srcOrd="10" destOrd="0" presId="urn:microsoft.com/office/officeart/2005/8/layout/orgChart1"/>
    <dgm:cxn modelId="{C25F45CE-6CA2-4443-B7CB-93ED632BD8F1}" type="presParOf" srcId="{657439D6-C04F-46D9-A74E-560B02B4F6B7}" destId="{EC5E3D51-6AF7-4339-AAFC-EF46BF71CD75}" srcOrd="11" destOrd="0" presId="urn:microsoft.com/office/officeart/2005/8/layout/orgChart1"/>
    <dgm:cxn modelId="{B8134242-FB36-4FED-8641-5788821F59BB}" type="presParOf" srcId="{EC5E3D51-6AF7-4339-AAFC-EF46BF71CD75}" destId="{FBF1083D-35E2-4F9F-BF8A-2C8AD633922B}" srcOrd="0" destOrd="0" presId="urn:microsoft.com/office/officeart/2005/8/layout/orgChart1"/>
    <dgm:cxn modelId="{8F58D828-0CDC-43C7-A5ED-B65F97278291}" type="presParOf" srcId="{FBF1083D-35E2-4F9F-BF8A-2C8AD633922B}" destId="{545DB940-7EBE-4267-95EF-DD28400D6A3E}" srcOrd="0" destOrd="0" presId="urn:microsoft.com/office/officeart/2005/8/layout/orgChart1"/>
    <dgm:cxn modelId="{F3E2AEE8-8C29-4051-A0E4-A30E308A1A61}" type="presParOf" srcId="{FBF1083D-35E2-4F9F-BF8A-2C8AD633922B}" destId="{5E7D7277-5B1C-4FA3-8541-38C52AD02AFB}" srcOrd="1" destOrd="0" presId="urn:microsoft.com/office/officeart/2005/8/layout/orgChart1"/>
    <dgm:cxn modelId="{07D61AB2-A0E9-4897-8ABD-5C660AF5A731}" type="presParOf" srcId="{EC5E3D51-6AF7-4339-AAFC-EF46BF71CD75}" destId="{42ABCF19-62B0-4608-8AEB-780C4AC70B03}" srcOrd="1" destOrd="0" presId="urn:microsoft.com/office/officeart/2005/8/layout/orgChart1"/>
    <dgm:cxn modelId="{C62CD306-1362-42D0-A70B-B527BBBB93A2}" type="presParOf" srcId="{EC5E3D51-6AF7-4339-AAFC-EF46BF71CD75}" destId="{338EC7FC-FD0A-42C7-8C05-FC1A6609E071}" srcOrd="2" destOrd="0" presId="urn:microsoft.com/office/officeart/2005/8/layout/orgChart1"/>
    <dgm:cxn modelId="{2BFE84D6-A1AD-472C-88FB-AEAF30447466}" type="presParOf" srcId="{657439D6-C04F-46D9-A74E-560B02B4F6B7}" destId="{BA89CB8D-1F23-4E79-8E3F-620E57CEB269}" srcOrd="12" destOrd="0" presId="urn:microsoft.com/office/officeart/2005/8/layout/orgChart1"/>
    <dgm:cxn modelId="{015E2919-A0EA-42C1-9A53-776276925198}" type="presParOf" srcId="{657439D6-C04F-46D9-A74E-560B02B4F6B7}" destId="{53F54CAA-723A-413F-B72C-125993BFA162}" srcOrd="13" destOrd="0" presId="urn:microsoft.com/office/officeart/2005/8/layout/orgChart1"/>
    <dgm:cxn modelId="{E9D98D8B-E3A9-4817-B4F4-04329D056B0E}" type="presParOf" srcId="{53F54CAA-723A-413F-B72C-125993BFA162}" destId="{CBF53B29-C82C-4099-81E9-624856A8E376}" srcOrd="0" destOrd="0" presId="urn:microsoft.com/office/officeart/2005/8/layout/orgChart1"/>
    <dgm:cxn modelId="{58695DAE-17D5-4DFE-B747-1C4E90F8A06F}" type="presParOf" srcId="{CBF53B29-C82C-4099-81E9-624856A8E376}" destId="{D4233522-2BC7-4907-AC66-7A843829AA90}" srcOrd="0" destOrd="0" presId="urn:microsoft.com/office/officeart/2005/8/layout/orgChart1"/>
    <dgm:cxn modelId="{4E11F26F-0696-4979-B9FD-EF31776D4CAA}" type="presParOf" srcId="{CBF53B29-C82C-4099-81E9-624856A8E376}" destId="{06ADE600-E02B-475A-8225-499C4582ED65}" srcOrd="1" destOrd="0" presId="urn:microsoft.com/office/officeart/2005/8/layout/orgChart1"/>
    <dgm:cxn modelId="{DAA627CA-05C6-4BC7-ACF0-83991647CBD8}" type="presParOf" srcId="{53F54CAA-723A-413F-B72C-125993BFA162}" destId="{029678AF-40B8-4FD5-AEA0-0587A752C133}" srcOrd="1" destOrd="0" presId="urn:microsoft.com/office/officeart/2005/8/layout/orgChart1"/>
    <dgm:cxn modelId="{14E0DDAE-281E-413F-9725-AF33B482C4EF}" type="presParOf" srcId="{53F54CAA-723A-413F-B72C-125993BFA162}" destId="{C1AC42FD-495A-454A-98A2-27BC87D0066F}" srcOrd="2" destOrd="0" presId="urn:microsoft.com/office/officeart/2005/8/layout/orgChart1"/>
    <dgm:cxn modelId="{1EA08D0A-2C49-4CD0-A3A7-25A79A3CEB68}" type="presParOf" srcId="{9EFF0A3D-811E-4219-B046-4B48E14AFAF8}" destId="{12E7D3C0-0F3D-4CC4-B7E3-BC10BCC00D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9CB8D-1F23-4E79-8E3F-620E57CEB269}">
      <dsp:nvSpPr>
        <dsp:cNvPr id="0" name=""/>
        <dsp:cNvSpPr/>
      </dsp:nvSpPr>
      <dsp:spPr>
        <a:xfrm>
          <a:off x="5243612" y="1248306"/>
          <a:ext cx="4633038" cy="522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52"/>
              </a:lnTo>
              <a:lnTo>
                <a:pt x="4633038" y="389052"/>
              </a:lnTo>
              <a:lnTo>
                <a:pt x="4633038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0EE4E-7049-4065-A155-244BFDCFEE42}">
      <dsp:nvSpPr>
        <dsp:cNvPr id="0" name=""/>
        <dsp:cNvSpPr/>
      </dsp:nvSpPr>
      <dsp:spPr>
        <a:xfrm>
          <a:off x="5243612" y="1248306"/>
          <a:ext cx="3093421" cy="522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52"/>
              </a:lnTo>
              <a:lnTo>
                <a:pt x="3093421" y="389052"/>
              </a:lnTo>
              <a:lnTo>
                <a:pt x="3093421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28691-A5C0-4D0B-9F3D-91F7A00C1375}">
      <dsp:nvSpPr>
        <dsp:cNvPr id="0" name=""/>
        <dsp:cNvSpPr/>
      </dsp:nvSpPr>
      <dsp:spPr>
        <a:xfrm>
          <a:off x="5243612" y="1248306"/>
          <a:ext cx="1553804" cy="522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52"/>
              </a:lnTo>
              <a:lnTo>
                <a:pt x="1553804" y="389052"/>
              </a:lnTo>
              <a:lnTo>
                <a:pt x="1553804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A907A-DAFD-4C89-B9BC-47B32E189661}">
      <dsp:nvSpPr>
        <dsp:cNvPr id="0" name=""/>
        <dsp:cNvSpPr/>
      </dsp:nvSpPr>
      <dsp:spPr>
        <a:xfrm>
          <a:off x="5197892" y="1248306"/>
          <a:ext cx="91440" cy="5226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052"/>
              </a:lnTo>
              <a:lnTo>
                <a:pt x="59907" y="389052"/>
              </a:lnTo>
              <a:lnTo>
                <a:pt x="59907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1C479-2771-45B1-8021-73A85354AC47}">
      <dsp:nvSpPr>
        <dsp:cNvPr id="0" name=""/>
        <dsp:cNvSpPr/>
      </dsp:nvSpPr>
      <dsp:spPr>
        <a:xfrm>
          <a:off x="3718183" y="1248306"/>
          <a:ext cx="1525429" cy="522655"/>
        </a:xfrm>
        <a:custGeom>
          <a:avLst/>
          <a:gdLst/>
          <a:ahLst/>
          <a:cxnLst/>
          <a:rect l="0" t="0" r="0" b="0"/>
          <a:pathLst>
            <a:path>
              <a:moveTo>
                <a:pt x="1525429" y="0"/>
              </a:moveTo>
              <a:lnTo>
                <a:pt x="1525429" y="389052"/>
              </a:lnTo>
              <a:lnTo>
                <a:pt x="0" y="389052"/>
              </a:lnTo>
              <a:lnTo>
                <a:pt x="0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A9DE6-B4F1-4574-AFE0-3F4EEB997B7C}">
      <dsp:nvSpPr>
        <dsp:cNvPr id="0" name=""/>
        <dsp:cNvSpPr/>
      </dsp:nvSpPr>
      <dsp:spPr>
        <a:xfrm>
          <a:off x="2178566" y="1248306"/>
          <a:ext cx="3065046" cy="522655"/>
        </a:xfrm>
        <a:custGeom>
          <a:avLst/>
          <a:gdLst/>
          <a:ahLst/>
          <a:cxnLst/>
          <a:rect l="0" t="0" r="0" b="0"/>
          <a:pathLst>
            <a:path>
              <a:moveTo>
                <a:pt x="3065046" y="0"/>
              </a:moveTo>
              <a:lnTo>
                <a:pt x="3065046" y="389052"/>
              </a:lnTo>
              <a:lnTo>
                <a:pt x="0" y="389052"/>
              </a:lnTo>
              <a:lnTo>
                <a:pt x="0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57E0A-F261-4EA1-93E4-5578461D70A3}">
      <dsp:nvSpPr>
        <dsp:cNvPr id="0" name=""/>
        <dsp:cNvSpPr/>
      </dsp:nvSpPr>
      <dsp:spPr>
        <a:xfrm>
          <a:off x="638949" y="1248306"/>
          <a:ext cx="4604663" cy="522655"/>
        </a:xfrm>
        <a:custGeom>
          <a:avLst/>
          <a:gdLst/>
          <a:ahLst/>
          <a:cxnLst/>
          <a:rect l="0" t="0" r="0" b="0"/>
          <a:pathLst>
            <a:path>
              <a:moveTo>
                <a:pt x="4604663" y="0"/>
              </a:moveTo>
              <a:lnTo>
                <a:pt x="4604663" y="389052"/>
              </a:lnTo>
              <a:lnTo>
                <a:pt x="0" y="389052"/>
              </a:lnTo>
              <a:lnTo>
                <a:pt x="0" y="52265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B5740-5356-43C3-AC5E-90D38DC15D84}">
      <dsp:nvSpPr>
        <dsp:cNvPr id="0" name=""/>
        <dsp:cNvSpPr/>
      </dsp:nvSpPr>
      <dsp:spPr>
        <a:xfrm>
          <a:off x="3644465" y="216762"/>
          <a:ext cx="3198293" cy="10315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Отчетный баланс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трудовых ресурсов</a:t>
          </a:r>
          <a:endParaRPr lang="ru-RU" sz="2000" b="1" kern="1200" dirty="0"/>
        </a:p>
      </dsp:txBody>
      <dsp:txXfrm>
        <a:off x="3644465" y="216762"/>
        <a:ext cx="3198293" cy="1031543"/>
      </dsp:txXfrm>
    </dsp:sp>
    <dsp:sp modelId="{A90EB380-2B52-4B24-A6A6-1219DA434ADB}">
      <dsp:nvSpPr>
        <dsp:cNvPr id="0" name=""/>
        <dsp:cNvSpPr/>
      </dsp:nvSpPr>
      <dsp:spPr>
        <a:xfrm>
          <a:off x="2743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демографическая статистика</a:t>
          </a:r>
          <a:endParaRPr lang="ru-RU" sz="1300" kern="1200" dirty="0"/>
        </a:p>
      </dsp:txBody>
      <dsp:txXfrm>
        <a:off x="2743" y="1770961"/>
        <a:ext cx="1272410" cy="636205"/>
      </dsp:txXfrm>
    </dsp:sp>
    <dsp:sp modelId="{C40EE1A7-A911-4DE8-A80B-2B76A70A0C44}">
      <dsp:nvSpPr>
        <dsp:cNvPr id="0" name=""/>
        <dsp:cNvSpPr/>
      </dsp:nvSpPr>
      <dsp:spPr>
        <a:xfrm>
          <a:off x="1542360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ПФР</a:t>
          </a:r>
          <a:endParaRPr lang="ru-RU" sz="1300" kern="1200" dirty="0"/>
        </a:p>
      </dsp:txBody>
      <dsp:txXfrm>
        <a:off x="1542360" y="1770961"/>
        <a:ext cx="1272410" cy="636205"/>
      </dsp:txXfrm>
    </dsp:sp>
    <dsp:sp modelId="{16A554F5-794F-4B7C-B5A6-616B10606C71}">
      <dsp:nvSpPr>
        <dsp:cNvPr id="0" name=""/>
        <dsp:cNvSpPr/>
      </dsp:nvSpPr>
      <dsp:spPr>
        <a:xfrm>
          <a:off x="3081977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ОРС</a:t>
          </a:r>
          <a:endParaRPr lang="ru-RU" sz="1300" kern="1200" dirty="0"/>
        </a:p>
      </dsp:txBody>
      <dsp:txXfrm>
        <a:off x="3081977" y="1770961"/>
        <a:ext cx="1272410" cy="636205"/>
      </dsp:txXfrm>
    </dsp:sp>
    <dsp:sp modelId="{EA2A0521-D1B1-4078-B1E2-76AF2E73403E}">
      <dsp:nvSpPr>
        <dsp:cNvPr id="0" name=""/>
        <dsp:cNvSpPr/>
      </dsp:nvSpPr>
      <dsp:spPr>
        <a:xfrm>
          <a:off x="4621594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отчеты МВД</a:t>
          </a:r>
          <a:endParaRPr lang="ru-RU" sz="1300" kern="1200" dirty="0"/>
        </a:p>
      </dsp:txBody>
      <dsp:txXfrm>
        <a:off x="4621594" y="1770961"/>
        <a:ext cx="1272410" cy="636205"/>
      </dsp:txXfrm>
    </dsp:sp>
    <dsp:sp modelId="{AF129E2A-2B02-4FB2-9A94-F95310A37029}">
      <dsp:nvSpPr>
        <dsp:cNvPr id="0" name=""/>
        <dsp:cNvSpPr/>
      </dsp:nvSpPr>
      <dsp:spPr>
        <a:xfrm>
          <a:off x="6161211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Минобрнауки</a:t>
          </a:r>
          <a:r>
            <a:rPr lang="ru-RU" sz="1300" kern="1200" dirty="0" smtClean="0"/>
            <a:t> России</a:t>
          </a:r>
          <a:endParaRPr lang="ru-RU" sz="1300" kern="1200" dirty="0"/>
        </a:p>
      </dsp:txBody>
      <dsp:txXfrm>
        <a:off x="6161211" y="1770961"/>
        <a:ext cx="1272410" cy="636205"/>
      </dsp:txXfrm>
    </dsp:sp>
    <dsp:sp modelId="{545DB940-7EBE-4267-95EF-DD28400D6A3E}">
      <dsp:nvSpPr>
        <dsp:cNvPr id="0" name=""/>
        <dsp:cNvSpPr/>
      </dsp:nvSpPr>
      <dsp:spPr>
        <a:xfrm>
          <a:off x="7700828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сведения организаций</a:t>
          </a:r>
          <a:endParaRPr lang="ru-RU" sz="1300" kern="1200" dirty="0"/>
        </a:p>
      </dsp:txBody>
      <dsp:txXfrm>
        <a:off x="7700828" y="1770961"/>
        <a:ext cx="1272410" cy="636205"/>
      </dsp:txXfrm>
    </dsp:sp>
    <dsp:sp modelId="{D4233522-2BC7-4907-AC66-7A843829AA90}">
      <dsp:nvSpPr>
        <dsp:cNvPr id="0" name=""/>
        <dsp:cNvSpPr/>
      </dsp:nvSpPr>
      <dsp:spPr>
        <a:xfrm>
          <a:off x="9240445" y="1770961"/>
          <a:ext cx="1272410" cy="63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 др.</a:t>
          </a:r>
          <a:endParaRPr lang="ru-RU" sz="1300" kern="1200" dirty="0"/>
        </a:p>
      </dsp:txBody>
      <dsp:txXfrm>
        <a:off x="9240445" y="1770961"/>
        <a:ext cx="1272410" cy="636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1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8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9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60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9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2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15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9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0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6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7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A3C07-296A-4582-B4CD-941F4CB2D98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24D5-839D-4C94-A332-F94F5B442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1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2175" y="2240671"/>
            <a:ext cx="8866056" cy="2231576"/>
          </a:xfrm>
        </p:spPr>
        <p:txBody>
          <a:bodyPr>
            <a:noAutofit/>
          </a:bodyPr>
          <a:lstStyle/>
          <a:p>
            <a:r>
              <a:rPr lang="ru-RU" sz="5000" dirty="0" smtClean="0"/>
              <a:t>Некоторые пути развития статистических и прогнозных разработок в сфере занятости и рынка труда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0449" y="4628271"/>
            <a:ext cx="3549748" cy="176901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Единак Е.А., </a:t>
            </a:r>
            <a:endParaRPr lang="en-US" sz="2800" b="1" dirty="0" smtClean="0"/>
          </a:p>
          <a:p>
            <a:pPr algn="r"/>
            <a:r>
              <a:rPr lang="ru-RU" sz="2800" b="1" dirty="0" smtClean="0"/>
              <a:t>Королев И.Б.</a:t>
            </a:r>
            <a:r>
              <a:rPr lang="en-US" sz="2800" b="1" dirty="0" smtClean="0"/>
              <a:t>,</a:t>
            </a:r>
          </a:p>
          <a:p>
            <a:pPr algn="r"/>
            <a:r>
              <a:rPr lang="ru-RU" sz="2800" b="1" dirty="0" smtClean="0"/>
              <a:t>Долгова И.Н.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19251" y="299258"/>
            <a:ext cx="79885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Институт народнохозяйственного прогнозирования РАН</a:t>
            </a:r>
          </a:p>
          <a:p>
            <a:pPr algn="ctr"/>
            <a:r>
              <a:rPr lang="ru-RU" sz="2000" b="1" dirty="0" smtClean="0"/>
              <a:t>Лаборатория прогнозирования трудовых ресурсов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699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207611"/>
              </p:ext>
            </p:extLst>
          </p:nvPr>
        </p:nvGraphicFramePr>
        <p:xfrm>
          <a:off x="1095895" y="1459865"/>
          <a:ext cx="10515600" cy="287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57012" y="4680065"/>
            <a:ext cx="462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(см. Росстат, Методика расчета баланса трудовых ресурсов и оценки затрат труда)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4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384" y="249987"/>
            <a:ext cx="2545081" cy="825491"/>
          </a:xfrm>
        </p:spPr>
        <p:txBody>
          <a:bodyPr/>
          <a:lstStyle/>
          <a:p>
            <a:r>
              <a:rPr lang="ru-RU" dirty="0" smtClean="0"/>
              <a:t>Вызовы: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5478"/>
            <a:ext cx="10066867" cy="5375197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ru-RU" dirty="0"/>
              <a:t>получаемые из различных источников показатели статистики труда </a:t>
            </a:r>
            <a:r>
              <a:rPr lang="ru-RU" b="1" dirty="0" smtClean="0"/>
              <a:t>не </a:t>
            </a:r>
            <a:r>
              <a:rPr lang="ru-RU" b="1" dirty="0"/>
              <a:t>увязаны между собой и являются разрозненными массивами набора данных</a:t>
            </a:r>
            <a:r>
              <a:rPr lang="ru-RU" dirty="0"/>
              <a:t>, что в какой-то степени их </a:t>
            </a:r>
            <a:r>
              <a:rPr lang="ru-RU" dirty="0" smtClean="0"/>
              <a:t>обесценивает</a:t>
            </a:r>
            <a:r>
              <a:rPr lang="ru-RU" dirty="0"/>
              <a:t>;</a:t>
            </a:r>
            <a:endParaRPr lang="ru-RU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ru-RU" b="1" dirty="0" smtClean="0"/>
              <a:t>претерпевают </a:t>
            </a:r>
            <a:r>
              <a:rPr lang="ru-RU" b="1" dirty="0"/>
              <a:t>изменения сами формы трудовых </a:t>
            </a:r>
            <a:r>
              <a:rPr lang="ru-RU" b="1" dirty="0" smtClean="0"/>
              <a:t>отношений</a:t>
            </a:r>
            <a:r>
              <a:rPr lang="ru-RU" dirty="0" smtClean="0"/>
              <a:t> (изменяется </a:t>
            </a:r>
            <a:r>
              <a:rPr lang="ru-RU" dirty="0"/>
              <a:t>понятие рабочего места, появляются и развиваются новые формы занятости (дистанционная, </a:t>
            </a:r>
            <a:r>
              <a:rPr lang="ru-RU" dirty="0" err="1"/>
              <a:t>фриланс</a:t>
            </a:r>
            <a:r>
              <a:rPr lang="ru-RU" dirty="0"/>
              <a:t>), масштабы которых в дальнейшем будут расширяться, что требует адекватного отражения в системе статистического </a:t>
            </a:r>
            <a:r>
              <a:rPr lang="ru-RU" dirty="0" smtClean="0"/>
              <a:t>учета);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b="1" dirty="0" smtClean="0"/>
              <a:t>многие аспекты современного состояния российского рынка труда остаются «в тени»</a:t>
            </a:r>
            <a:r>
              <a:rPr lang="ru-RU" dirty="0" smtClean="0"/>
              <a:t>. Например, такие как: </a:t>
            </a:r>
          </a:p>
          <a:p>
            <a:pPr lvl="1" algn="just"/>
            <a:r>
              <a:rPr lang="ru-RU" dirty="0" smtClean="0"/>
              <a:t>масштабы фактической самозанятости, оцениваемой в 20-30 млн. чел.; </a:t>
            </a:r>
          </a:p>
          <a:p>
            <a:pPr lvl="1" algn="just"/>
            <a:r>
              <a:rPr lang="ru-RU" dirty="0" smtClean="0"/>
              <a:t>масштабы присутствия иностранных трудовых мигрантов на российском рынке труда;</a:t>
            </a:r>
          </a:p>
          <a:p>
            <a:pPr lvl="1" algn="just"/>
            <a:r>
              <a:rPr lang="ru-RU" dirty="0" smtClean="0"/>
              <a:t>масштабы маятниковой трудовой миграции у регионального центра и прилегающих к нему областей.</a:t>
            </a:r>
          </a:p>
        </p:txBody>
      </p:sp>
    </p:spTree>
    <p:extLst>
      <p:ext uri="{BB962C8B-B14F-4D97-AF65-F5344CB8AC3E}">
        <p14:creationId xmlns:p14="http://schemas.microsoft.com/office/powerpoint/2010/main" val="12651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Динамика внутрироссийской миграции населения (данные текущего учета)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865603"/>
              </p:ext>
            </p:extLst>
          </p:nvPr>
        </p:nvGraphicFramePr>
        <p:xfrm>
          <a:off x="979516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3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870" y="172036"/>
            <a:ext cx="11689082" cy="11829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внутрироссийской трудовой миграции (данные Обследования рабочей силы)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326086"/>
              </p:ext>
            </p:extLst>
          </p:nvPr>
        </p:nvGraphicFramePr>
        <p:xfrm>
          <a:off x="1279466" y="1454728"/>
          <a:ext cx="9211196" cy="510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51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666" y="338975"/>
            <a:ext cx="10515600" cy="7430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Направления развития статистических разработок в сфере занятости и рынка труда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666" y="1627966"/>
            <a:ext cx="10515600" cy="5040689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Традиционные инструменты должны дополняться благодаря интеграции уже существующих статистических данных из различных источников</a:t>
            </a:r>
          </a:p>
          <a:p>
            <a:pPr marL="457200" lvl="1" indent="0">
              <a:buNone/>
            </a:pPr>
            <a:r>
              <a:rPr lang="ru-RU" sz="2300" dirty="0" smtClean="0"/>
              <a:t>	требуется детализация БТР до подразделов видов экономической 			деятельности для занятого населения и до уровней 					профессионального образования для численности учащихся.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Интеграция различных инструментов</a:t>
            </a:r>
          </a:p>
          <a:p>
            <a:pPr marL="457200" lvl="1" indent="0">
              <a:buNone/>
            </a:pPr>
            <a:r>
              <a:rPr lang="ru-RU" dirty="0" smtClean="0"/>
              <a:t>	</a:t>
            </a:r>
            <a:r>
              <a:rPr lang="ru-RU" sz="2300" dirty="0" smtClean="0"/>
              <a:t>Так, не все региональные балансы трудовых ресурсов учитывают 		внутрироссийскую трудовую миграцию, которая оказывает непосредственное 	влияние на численность трудовых ресурсов региона. </a:t>
            </a:r>
          </a:p>
          <a:p>
            <a:pPr marL="457200" lvl="1" indent="0">
              <a:buNone/>
            </a:pPr>
            <a:r>
              <a:rPr lang="ru-RU" sz="2300" dirty="0" smtClean="0"/>
              <a:t>	В этой связи необходимо рассмотреть вопрос в рамках методики их 	построения о включении сальдо внутрироссийской трудовой миграции в 	региональные балансы трудовых ресурсов отдельной строкой в части 	источников их формирования. </a:t>
            </a:r>
          </a:p>
          <a:p>
            <a:pPr marL="457200" lvl="1" indent="0">
              <a:buNone/>
            </a:pPr>
            <a:r>
              <a:rPr lang="ru-RU" sz="2300" dirty="0" smtClean="0"/>
              <a:t>	Источником информации о внутрироссийской трудовой миграции может 	являться баланс территориального движения занятого населения.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ru-RU" sz="2200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457200" lvl="1" indent="0">
              <a:buNone/>
            </a:pPr>
            <a:endParaRPr lang="ru-RU" dirty="0" smtClean="0"/>
          </a:p>
          <a:p>
            <a:pPr marL="914400" lvl="1" indent="-457200">
              <a:buFont typeface="+mj-lt"/>
              <a:buAutoNum type="arabicPeriod"/>
            </a:pPr>
            <a:endParaRPr lang="ru-RU" dirty="0" smtClean="0"/>
          </a:p>
          <a:p>
            <a:pPr marL="457200" lvl="1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1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065" y="1442720"/>
            <a:ext cx="10730346" cy="4968239"/>
          </a:xfrm>
        </p:spPr>
        <p:txBody>
          <a:bodyPr>
            <a:normAutofit/>
          </a:bodyPr>
          <a:lstStyle/>
          <a:p>
            <a:pPr marL="914400" lvl="1" indent="-457200">
              <a:spcAft>
                <a:spcPts val="1800"/>
              </a:spcAft>
              <a:buFont typeface="+mj-lt"/>
              <a:buAutoNum type="arabicPeriod" startAt="3"/>
            </a:pPr>
            <a:r>
              <a:rPr lang="ru-RU" dirty="0" smtClean="0"/>
              <a:t>Необходимо рассмотреть вопрос о разработке на федеральном уровне прогноза баланса трудовых ресурсов на долгосрочную перспективу (например, хотя бы один раз в три-пять лет с горизонтом до десяти лет).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eriod" startAt="3"/>
            </a:pPr>
            <a:r>
              <a:rPr lang="ru-RU" dirty="0" smtClean="0"/>
              <a:t>Утверждение двухуровневой системы разработки прогноза баланса трудовых ресурсов: региональный и федеральный (разработка прогноза баланса трудовых ресурсов для экономики России, но и </a:t>
            </a:r>
            <a:r>
              <a:rPr lang="ru-RU" dirty="0"/>
              <a:t>согласование региональных проектировок с общероссийским прогнозом</a:t>
            </a:r>
            <a:r>
              <a:rPr lang="ru-RU" dirty="0" smtClean="0"/>
              <a:t>).</a:t>
            </a:r>
            <a:endParaRPr lang="ru-RU" dirty="0"/>
          </a:p>
          <a:p>
            <a:pPr marL="914400" lvl="1" indent="-457200">
              <a:spcAft>
                <a:spcPts val="1800"/>
              </a:spcAft>
              <a:buFont typeface="+mj-lt"/>
              <a:buAutoNum type="arabicPeriod" startAt="3"/>
            </a:pPr>
            <a:r>
              <a:rPr lang="ru-RU" dirty="0"/>
              <a:t>Необходима в ближайшем будущем работа над </a:t>
            </a:r>
            <a:r>
              <a:rPr lang="ru-RU" dirty="0" smtClean="0"/>
              <a:t>выстраиванием новой согласованной системы </a:t>
            </a:r>
            <a:r>
              <a:rPr lang="ru-RU" dirty="0"/>
              <a:t>оценки ситуации на рынке </a:t>
            </a:r>
            <a:r>
              <a:rPr lang="ru-RU" dirty="0" smtClean="0"/>
              <a:t>труда на муниципальном</a:t>
            </a:r>
            <a:r>
              <a:rPr lang="ru-RU" dirty="0"/>
              <a:t>, региональном и федеральном уровнях с различной частотностью (неделя, месяц, квартал, год</a:t>
            </a:r>
            <a:r>
              <a:rPr lang="ru-RU" dirty="0" smtClean="0"/>
              <a:t>) с интеграцией в эту систему (пока еще предполагаемых) новых статистических данных (</a:t>
            </a:r>
            <a:r>
              <a:rPr lang="ru-RU" dirty="0"/>
              <a:t>введение электронных трудовых книжек, данные операторов сотовой связи и др</a:t>
            </a:r>
            <a:r>
              <a:rPr lang="ru-RU" dirty="0" smtClean="0"/>
              <a:t>.).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78561" y="367607"/>
            <a:ext cx="10396450" cy="74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Направления развития прогнозных разработок в сфере занятости и рынка труда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760" y="115506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Спасибо </a:t>
            </a:r>
          </a:p>
          <a:p>
            <a:pPr marL="0" indent="0" algn="ctr">
              <a:buNone/>
            </a:pPr>
            <a:r>
              <a:rPr lang="ru-RU" sz="7200" dirty="0" smtClean="0"/>
              <a:t>за </a:t>
            </a:r>
          </a:p>
          <a:p>
            <a:pPr marL="0" indent="0" algn="ctr">
              <a:buNone/>
            </a:pPr>
            <a:r>
              <a:rPr lang="ru-RU" sz="7200" dirty="0" smtClean="0"/>
              <a:t>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9235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Источники и литература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1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Единак Е.А., </a:t>
            </a:r>
            <a:r>
              <a:rPr lang="ru-RU" dirty="0" err="1" smtClean="0"/>
              <a:t>Коровкин</a:t>
            </a:r>
            <a:r>
              <a:rPr lang="ru-RU" dirty="0" smtClean="0"/>
              <a:t> А.Г. Построение баланса территориального движения занятого населения (на примере федеральных округов РФ) // Проблемы прогнозирования. 2014. № 3 (144). С. 72-85. 2)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Росстат. Методика расчета баланса трудовых ресурсов и оценки затрат труда. Электронный ресурс. http://www.gks.ru/free_doc/new_site/population/trud/pr647-17.pdf Дата обращения: 11.03.2017. 3)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Росстат. Обследование рабочей силы http://www.gks.ru/wps/wcm/connect/rosstat_main/rosstat/ru/statistics/publications/catalog/doc_1140097038766. Электронный ресурс. Дата обращения: 12.03.2017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0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438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Некоторые пути развития статистических и прогнозных разработок в сфере занятости и рынка труда</vt:lpstr>
      <vt:lpstr>Презентация PowerPoint</vt:lpstr>
      <vt:lpstr>Вызовы:</vt:lpstr>
      <vt:lpstr>Динамика внутрироссийской миграции населения (данные текущего учета)</vt:lpstr>
      <vt:lpstr>Динамика внутрироссийской трудовой миграции (данные Обследования рабочей силы)</vt:lpstr>
      <vt:lpstr>Направления развития статистических разработок в сфере занятости и рынка труда</vt:lpstr>
      <vt:lpstr>Презентация PowerPoint</vt:lpstr>
      <vt:lpstr>Презентация PowerPoint</vt:lpstr>
      <vt:lpstr>Источники и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Катюха</dc:creator>
  <cp:lastModifiedBy>Катюха</cp:lastModifiedBy>
  <cp:revision>18</cp:revision>
  <dcterms:created xsi:type="dcterms:W3CDTF">2018-04-17T17:58:12Z</dcterms:created>
  <dcterms:modified xsi:type="dcterms:W3CDTF">2018-04-18T07:06:32Z</dcterms:modified>
</cp:coreProperties>
</file>